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16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8509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69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31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853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834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90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64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25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507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68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926F-F7F8-480D-A7FA-AC78BEA21B96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C1FF4-E52B-48A7-A8EA-D07A9EEA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2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3886"/>
            <a:ext cx="7222110" cy="377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627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487728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590465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717129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182797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9414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19419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105273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BD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980728"/>
            <a:ext cx="79208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BD</a:t>
            </a:r>
            <a:r>
              <a:rPr lang="ru-RU" dirty="0" smtClean="0"/>
              <a:t>ВВ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198884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557493" cy="396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867465" cy="3711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73</cp:lastModifiedBy>
  <cp:revision>3</cp:revision>
  <dcterms:created xsi:type="dcterms:W3CDTF">2015-11-30T20:12:04Z</dcterms:created>
  <dcterms:modified xsi:type="dcterms:W3CDTF">2015-12-01T08:44:06Z</dcterms:modified>
</cp:coreProperties>
</file>