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641" autoAdjust="0"/>
  </p:normalViewPr>
  <p:slideViewPr>
    <p:cSldViewPr>
      <p:cViewPr>
        <p:scale>
          <a:sx n="58" d="100"/>
          <a:sy n="58" d="100"/>
        </p:scale>
        <p:origin x="-15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B16183-F8E2-4F47-B6A4-0B3FEE581B9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6E1EF-E5D5-4483-800F-EFBA5459A8D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4FB723-5226-4EEF-B8F1-AF28A0A390F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76C093-A8BE-4969-925B-05FA7D681D86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63E3B9-54D7-4A42-AEBA-11E2B7FD907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4D1421-9D8C-4F53-B104-CAD1ABDDE80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5FA213-0FF3-4B29-AB67-7D27AB19DF4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69744-82B3-4DD7-B4D6-52A665F9B21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41844C-7CEA-42CB-B0EE-C645D72DAD7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AB125-7580-4C99-B43F-9D1CC49FDF1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C04B08-D6D3-40A8-A913-0ACD23956C2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tceum7.ucoz.ru/doclic/doatij/0_6d242_f4c6165e_XL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3" t="11517" r="3391" b="7380"/>
          <a:stretch/>
        </p:blipFill>
        <p:spPr bwMode="auto">
          <a:xfrm>
            <a:off x="323528" y="332655"/>
            <a:ext cx="7416824" cy="657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21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Вот и кончился урок.</a:t>
            </a:r>
            <a:br>
              <a:rPr lang="ru-RU" sz="4800" dirty="0" smtClean="0"/>
            </a:br>
            <a:r>
              <a:rPr lang="ru-RU" sz="4800" dirty="0" smtClean="0"/>
              <a:t>Он пошёл, наверно, в прок.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2852935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Спасибо!</a:t>
            </a:r>
            <a:endParaRPr lang="ru-RU" sz="7200" b="1" cap="all" dirty="0">
              <a:ln w="0">
                <a:solidFill>
                  <a:srgbClr val="00B050"/>
                </a:solidFill>
              </a:ln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774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Desktop\1413841945_sun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518457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14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3704" y="1057962"/>
            <a:ext cx="4427984" cy="466653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Украшал ночную синь</a:t>
            </a:r>
            <a:b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Серебристый апельсин.</a:t>
            </a:r>
            <a:b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А прошла неделька только –</a:t>
            </a:r>
            <a:b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 него осталась долька.</a:t>
            </a:r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6386" name="Picture 2" descr="http://cdn15.img22.ria.ru/images/102745/78/102745785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6" r="10093" b="42641"/>
          <a:stretch/>
        </p:blipFill>
        <p:spPr bwMode="auto">
          <a:xfrm>
            <a:off x="611560" y="1174850"/>
            <a:ext cx="3960440" cy="454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75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2060848"/>
            <a:ext cx="7408333" cy="3450696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dirty="0" smtClean="0"/>
              <a:t> </a:t>
            </a:r>
            <a:r>
              <a:rPr lang="ru-RU" altLang="ru-RU" sz="9600" dirty="0" smtClean="0"/>
              <a:t>а о и е я</a:t>
            </a:r>
          </a:p>
          <a:p>
            <a:pPr algn="ctr" eaLnBrk="1" hangingPunct="1">
              <a:buFontTx/>
              <a:buNone/>
            </a:pPr>
            <a:r>
              <a:rPr lang="ru-RU" altLang="ru-RU" sz="9600" dirty="0" smtClean="0">
                <a:solidFill>
                  <a:srgbClr val="FF0000"/>
                </a:solidFill>
              </a:rPr>
              <a:t>проверяй!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7200" smtClean="0">
                <a:solidFill>
                  <a:srgbClr val="FF0000"/>
                </a:solidFill>
              </a:rPr>
              <a:t>Гласные</a:t>
            </a:r>
          </a:p>
        </p:txBody>
      </p:sp>
    </p:spTree>
    <p:extLst>
      <p:ext uri="{BB962C8B-B14F-4D97-AF65-F5344CB8AC3E}">
        <p14:creationId xmlns:p14="http://schemas.microsoft.com/office/powerpoint/2010/main" val="110424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4000" smtClean="0">
                <a:solidFill>
                  <a:srgbClr val="0000FF"/>
                </a:solidFill>
              </a:rPr>
              <a:t>Способы проверки безударных гласных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4213" y="2133600"/>
            <a:ext cx="3811587" cy="3992563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smtClean="0"/>
              <a:t>изменить форму слова</a:t>
            </a:r>
          </a:p>
          <a:p>
            <a:pPr algn="ctr" eaLnBrk="1" hangingPunct="1">
              <a:buFontTx/>
              <a:buNone/>
            </a:pPr>
            <a:endParaRPr lang="ru-RU" altLang="ru-RU" sz="4000" smtClean="0"/>
          </a:p>
          <a:p>
            <a:pPr algn="ctr" eaLnBrk="1" hangingPunct="1">
              <a:buFontTx/>
              <a:buNone/>
            </a:pPr>
            <a:endParaRPr lang="ru-RU" altLang="ru-RU" sz="4000" smtClean="0"/>
          </a:p>
          <a:p>
            <a:pPr algn="ctr" eaLnBrk="1" hangingPunct="1">
              <a:buFontTx/>
              <a:buNone/>
            </a:pPr>
            <a:r>
              <a:rPr lang="ru-RU" altLang="ru-RU" sz="3200" smtClean="0"/>
              <a:t> тр</a:t>
            </a:r>
            <a:r>
              <a:rPr lang="ru-RU" altLang="ru-RU" sz="3200" u="sng" smtClean="0"/>
              <a:t>а</a:t>
            </a:r>
            <a:r>
              <a:rPr lang="ru-RU" altLang="ru-RU" sz="3200" smtClean="0"/>
              <a:t>ва – травы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700213"/>
            <a:ext cx="4171950" cy="442595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mtClean="0"/>
              <a:t>  </a:t>
            </a:r>
          </a:p>
          <a:p>
            <a:pPr algn="ctr" eaLnBrk="1" hangingPunct="1">
              <a:buFontTx/>
              <a:buNone/>
            </a:pPr>
            <a:r>
              <a:rPr lang="ru-RU" altLang="ru-RU" sz="4000" smtClean="0"/>
              <a:t>подобрать родственное слово</a:t>
            </a:r>
          </a:p>
          <a:p>
            <a:pPr algn="ctr" eaLnBrk="1" hangingPunct="1">
              <a:buFontTx/>
              <a:buNone/>
            </a:pPr>
            <a:endParaRPr lang="ru-RU" altLang="ru-RU" sz="4000" smtClean="0"/>
          </a:p>
          <a:p>
            <a:pPr algn="ctr" eaLnBrk="1" hangingPunct="1">
              <a:buFontTx/>
              <a:buNone/>
            </a:pPr>
            <a:r>
              <a:rPr lang="ru-RU" altLang="ru-RU" sz="3200" smtClean="0"/>
              <a:t>с</a:t>
            </a:r>
            <a:r>
              <a:rPr lang="ru-RU" altLang="ru-RU" sz="3200" u="sng" smtClean="0"/>
              <a:t>а</a:t>
            </a:r>
            <a:r>
              <a:rPr lang="ru-RU" altLang="ru-RU" sz="3200" smtClean="0"/>
              <a:t>довник - сад</a:t>
            </a:r>
          </a:p>
        </p:txBody>
      </p:sp>
      <p:sp>
        <p:nvSpPr>
          <p:cNvPr id="6149" name="Line 11"/>
          <p:cNvSpPr>
            <a:spLocks noChangeShapeType="1"/>
          </p:cNvSpPr>
          <p:nvPr/>
        </p:nvSpPr>
        <p:spPr bwMode="auto">
          <a:xfrm flipV="1">
            <a:off x="2268538" y="4941888"/>
            <a:ext cx="7302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0" name="Line 12"/>
          <p:cNvSpPr>
            <a:spLocks noChangeShapeType="1"/>
          </p:cNvSpPr>
          <p:nvPr/>
        </p:nvSpPr>
        <p:spPr bwMode="auto">
          <a:xfrm flipV="1">
            <a:off x="6227763" y="4941888"/>
            <a:ext cx="7302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75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/>
      <p:bldP spid="1229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Проверяем !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Admin\Desktop\SL7418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16" t="19792" r="8881" b="21458"/>
          <a:stretch/>
        </p:blipFill>
        <p:spPr bwMode="auto">
          <a:xfrm>
            <a:off x="187524" y="1556792"/>
            <a:ext cx="8784976" cy="491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49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Помогите Диме: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90292" y="1603061"/>
            <a:ext cx="8258172" cy="7458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Приходи сегодня с мечом, поиграем.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AutoShape 2" descr="Картинки по запросу мя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Картинки по запросу мяч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Картинки по запросу мяч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9" name="Picture 7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92896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9" descr="http://www.artshop-rus.com/upload/iblock/fac/fac06f7d93fec9124044b79be35c018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9" r="26236"/>
          <a:stretch/>
        </p:blipFill>
        <p:spPr bwMode="auto">
          <a:xfrm rot="5400000">
            <a:off x="6977627" y="3661685"/>
            <a:ext cx="1111410" cy="275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5175" y="2852936"/>
            <a:ext cx="4958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м</a:t>
            </a:r>
            <a:r>
              <a:rPr lang="ru-RU" sz="28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</a:t>
            </a:r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чом -  м</a:t>
            </a:r>
            <a:r>
              <a:rPr lang="ru-RU" sz="28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</a:t>
            </a:r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</a:t>
            </a:r>
            <a:endParaRPr lang="ru-RU" sz="28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5175" y="3573016"/>
            <a:ext cx="2631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 м</a:t>
            </a:r>
            <a:r>
              <a:rPr lang="ru-RU" sz="28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</a:t>
            </a:r>
            <a:r>
              <a:rPr lang="ru-RU" sz="2800" b="1" dirty="0" smtClean="0">
                <a:ln w="18000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чом - м</a:t>
            </a:r>
            <a:r>
              <a:rPr lang="ru-RU" sz="28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</a:t>
            </a:r>
            <a:r>
              <a:rPr lang="ru-RU" sz="2800" b="1" dirty="0" smtClean="0">
                <a:ln w="18000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</a:t>
            </a:r>
            <a:endParaRPr lang="ru-RU" sz="2800" b="1" dirty="0">
              <a:ln w="18000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514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4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с, играет, на , котёнок, травке, цветочками.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9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69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Волна</vt:lpstr>
      <vt:lpstr>Остин</vt:lpstr>
      <vt:lpstr>Презентация PowerPoint</vt:lpstr>
      <vt:lpstr>Презентация PowerPoint</vt:lpstr>
      <vt:lpstr>Украшал ночную синь Серебристый апельсин.  А прошла неделька только – От него осталась долька.</vt:lpstr>
      <vt:lpstr>Гласные</vt:lpstr>
      <vt:lpstr>Способы проверки безударных гласных</vt:lpstr>
      <vt:lpstr>Проверяем !</vt:lpstr>
      <vt:lpstr>Помогите Диме:</vt:lpstr>
      <vt:lpstr>Презентация PowerPoint</vt:lpstr>
      <vt:lpstr>с, играет, на , котёнок, травке, цветочками.</vt:lpstr>
      <vt:lpstr>Вот и кончился урок. Он пошёл, наверно, в прок.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*</cp:lastModifiedBy>
  <cp:revision>11</cp:revision>
  <dcterms:created xsi:type="dcterms:W3CDTF">2015-11-18T16:15:19Z</dcterms:created>
  <dcterms:modified xsi:type="dcterms:W3CDTF">2015-11-18T18:30:05Z</dcterms:modified>
</cp:coreProperties>
</file>