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76" r:id="rId14"/>
    <p:sldId id="268" r:id="rId15"/>
    <p:sldId id="270" r:id="rId16"/>
    <p:sldId id="271" r:id="rId17"/>
    <p:sldId id="272" r:id="rId18"/>
    <p:sldId id="275" r:id="rId19"/>
    <p:sldId id="277" r:id="rId20"/>
    <p:sldId id="279" r:id="rId21"/>
    <p:sldId id="278" r:id="rId22"/>
    <p:sldId id="280" r:id="rId23"/>
    <p:sldId id="28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136904" cy="3384376"/>
          </a:xfrm>
        </p:spPr>
        <p:txBody>
          <a:bodyPr>
            <a:normAutofit/>
          </a:bodyPr>
          <a:lstStyle/>
          <a:p>
            <a:r>
              <a:rPr lang="ru-RU" b="1" dirty="0" smtClean="0"/>
              <a:t>Отчёт </a:t>
            </a:r>
            <a:br>
              <a:rPr lang="ru-RU" b="1" dirty="0" smtClean="0"/>
            </a:br>
            <a:r>
              <a:rPr lang="ru-RU" sz="3100" b="1" dirty="0" smtClean="0"/>
              <a:t>МЕТОДИЧЕСКОГО ОБЪЕДИНЕНИЯ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УЧИТЕЛЕЙ МАТЕМАТИКИ, ФИЗИКИ, технологии и ИНФОРМАТИКИ </a:t>
            </a:r>
            <a:br>
              <a:rPr lang="ru-RU" sz="3100" b="1" dirty="0" smtClean="0"/>
            </a:br>
            <a:r>
              <a:rPr lang="ru-RU" sz="3100" b="1" dirty="0" smtClean="0"/>
              <a:t>за  2012 -2013 учебный год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085184"/>
            <a:ext cx="843528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РУКОВОДИТЕЛЬ:  Горбачёва Светлана Владимировна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Организация школьного этапа всероссийской олимпиады по предметам.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Организация и проведение входящих контрольных работ по математике 5-11 </a:t>
            </a:r>
            <a:r>
              <a:rPr lang="ru-RU" sz="4400" dirty="0" err="1" smtClean="0"/>
              <a:t>кл</a:t>
            </a:r>
            <a:r>
              <a:rPr lang="ru-RU" sz="4400" dirty="0" smtClean="0"/>
              <a:t>., физике и информатике 9-11 </a:t>
            </a:r>
            <a:r>
              <a:rPr lang="ru-RU" sz="4400" dirty="0" err="1" smtClean="0"/>
              <a:t>кл</a:t>
            </a:r>
            <a:r>
              <a:rPr lang="ru-RU" sz="4400" dirty="0" smtClean="0"/>
              <a:t>. и вычислительных навыков в 5 классах.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Межсекционная</a:t>
            </a:r>
            <a:r>
              <a:rPr lang="ru-RU" dirty="0" smtClean="0">
                <a:solidFill>
                  <a:srgbClr val="C00000"/>
                </a:solidFill>
              </a:rPr>
              <a:t> работа: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824536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1.     Проверка готовности учебных кабинетов к образовательной деятельности</a:t>
            </a:r>
          </a:p>
          <a:p>
            <a:r>
              <a:rPr lang="ru-RU" sz="3000" b="1" dirty="0" smtClean="0"/>
              <a:t>2.     Диагностика психологического состояния детей с целью выявления детей группы риска.</a:t>
            </a:r>
          </a:p>
          <a:p>
            <a:r>
              <a:rPr lang="ru-RU" sz="3000" b="1" dirty="0" smtClean="0"/>
              <a:t>3.     Изучение нормативно-правовой базы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4. Создание тестов, материалов зачетов, контрольных срезов различных форм по повторению.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836712"/>
            <a:ext cx="828092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5. Анализы результатов проведения контролей в 5-11 классах.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6. Анализ результатов проверки навыков устного счета в 5 классах.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7. Подготовка учащихся 9 и 11 классов к итоговой аттестации в форме ЕГЭ и  ГИА.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343689"/>
            <a:ext cx="882047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8. Контроль за проведением дополнительных занятий учащихся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5- 8 классов в рамках ИГЗ.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9. Проверка и итоги ведения тетрадей. Выполнение единого орфографического режима.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10. Итоги поиска и накопление базы о нетрадиционных методах преподавания и формах работы на уроках.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«Стандарты нового поколения»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Ознакомление с образовательными стандартами нового поколения.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908720"/>
            <a:ext cx="8712968" cy="1066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“ Совершенствование профессиональной компетенции педагога ”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1" dirty="0" smtClean="0"/>
              <a:t>Отчет по самообразовательным темам .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Представление методических разработок учителей и размещение их на школьном портале.</a:t>
            </a:r>
            <a:endParaRPr lang="ru-RU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79928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Анализ результатов проверки прохождения программного материала по предметам за  год.</a:t>
            </a:r>
            <a:endParaRPr lang="ru-RU" sz="4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49884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</a:rPr>
              <a:t>Проблема работы методического объединения: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19256" cy="4968552"/>
          </a:xfrm>
        </p:spPr>
        <p:txBody>
          <a:bodyPr>
            <a:normAutofit fontScale="90000"/>
          </a:bodyPr>
          <a:lstStyle/>
          <a:p>
            <a:r>
              <a:rPr lang="ru-RU" sz="5300" u="sng" dirty="0" smtClean="0">
                <a:solidFill>
                  <a:srgbClr val="C00000"/>
                </a:solidFill>
              </a:rPr>
              <a:t>Тема:</a:t>
            </a:r>
            <a:r>
              <a:rPr lang="ru-RU" sz="5300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Личностно - ориентированное обучение </a:t>
            </a:r>
            <a:r>
              <a:rPr lang="ru-RU" sz="4900" dirty="0" smtClean="0"/>
              <a:t>в работе с обучающимися испытывающими затруднения в  математике и </a:t>
            </a:r>
            <a:r>
              <a:rPr lang="ru-RU" sz="4900" dirty="0" err="1" smtClean="0"/>
              <a:t>собучающимися</a:t>
            </a:r>
            <a:r>
              <a:rPr lang="ru-RU" sz="4900" dirty="0" smtClean="0"/>
              <a:t> с высокой мотивацией к обучению математике.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ученика как компетентной, успешной и востребованной обществом личности.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ученика как компетентной, успешной и востребованной обществом личности.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ОБОРУДОВАНИЕ КАБИНЕТОВ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всех кабинетах имеются необходимые методические разработки и дидактические материалы для ведения уроков и внеклассных занятий. Есть разно уровневые раздаточные материалы, имеются технические средства обучения.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ОБОРУДОВАНИЕ КАБИНЕТОВ МАТЕМАТИКИ И ИНФОРМАТИКИ.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Пополнить кабинеты следующими материалами:</a:t>
            </a:r>
          </a:p>
          <a:p>
            <a:r>
              <a:rPr lang="ru-RU" dirty="0" smtClean="0"/>
              <a:t>305 кабинет –видеотехника.</a:t>
            </a:r>
          </a:p>
          <a:p>
            <a:r>
              <a:rPr lang="ru-RU" dirty="0" smtClean="0"/>
              <a:t>306 кабинет – видеотехника.</a:t>
            </a:r>
          </a:p>
          <a:p>
            <a:r>
              <a:rPr lang="ru-RU" dirty="0" smtClean="0"/>
              <a:t>307 кабинет – видеотехника.</a:t>
            </a:r>
          </a:p>
          <a:p>
            <a:r>
              <a:rPr lang="ru-RU" dirty="0" smtClean="0"/>
              <a:t> набор учебников и раздаточных материалов.</a:t>
            </a:r>
          </a:p>
          <a:p>
            <a:r>
              <a:rPr lang="ru-RU" dirty="0" smtClean="0"/>
              <a:t>Продолжить работу над паспортом кабинета.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12968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методического объединения на 2013-2014 учебный год.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49424"/>
            <a:ext cx="8435280" cy="43251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Продолжить повышение уровня методического мастерства учителей</a:t>
            </a:r>
          </a:p>
          <a:p>
            <a:endParaRPr lang="ru-RU" dirty="0" smtClean="0"/>
          </a:p>
          <a:p>
            <a:r>
              <a:rPr lang="ru-RU" dirty="0" smtClean="0"/>
              <a:t>2. Продолжить диагностику успешности обучения</a:t>
            </a:r>
          </a:p>
          <a:p>
            <a:endParaRPr lang="ru-RU" dirty="0" smtClean="0"/>
          </a:p>
          <a:p>
            <a:r>
              <a:rPr lang="ru-RU" dirty="0" smtClean="0"/>
              <a:t>3. Совершенствовать работу по преемственности преподавания курса математики 4-5 и 9-11 классах.</a:t>
            </a:r>
          </a:p>
          <a:p>
            <a:r>
              <a:rPr lang="ru-RU" dirty="0" smtClean="0"/>
              <a:t>4. Обратить особое внимание на работу:</a:t>
            </a:r>
          </a:p>
          <a:p>
            <a:r>
              <a:rPr lang="ru-RU" dirty="0" smtClean="0"/>
              <a:t>- с продвинутыми в развитии учащимися и их участие в разработке проектов,  олимпиадах и конференциях.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692696"/>
            <a:ext cx="88924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Воспитывать у учащихся познавательный интерес к математике. С этой целью целенаправленно и дифференцированно проводить внеклассную работу по предмету.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Принять участие в проводимых олимпиадах, интеллектуальных марафонах, математических соревнованиях, конкурсах. Провести Неделю математики в школе.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069848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Цель работы:</a:t>
            </a:r>
            <a:br>
              <a:rPr lang="ru-RU" u="sng" dirty="0" smtClean="0">
                <a:solidFill>
                  <a:srgbClr val="C00000"/>
                </a:solidFill>
              </a:rPr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 </a:t>
            </a:r>
            <a:r>
              <a:rPr lang="ru-RU" sz="4900" b="1" dirty="0" smtClean="0"/>
              <a:t>Воспитание ученика как компетентной, успешной и востребованной обществом личности.</a:t>
            </a:r>
            <a:br>
              <a:rPr lang="ru-RU" sz="4900" b="1" dirty="0" smtClean="0"/>
            </a:br>
            <a:endParaRPr lang="ru-RU" sz="4900" b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ученика как компетентной, успешной и востребованной обществом личности.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ученика как компетентной, успешной и востребованной обществом личности.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20888"/>
            <a:ext cx="8712968" cy="2798040"/>
          </a:xfrm>
        </p:spPr>
        <p:txBody>
          <a:bodyPr>
            <a:normAutofit fontScale="90000"/>
          </a:bodyPr>
          <a:lstStyle/>
          <a:p>
            <a:r>
              <a:rPr lang="ru-RU" sz="5300" u="sng" dirty="0" smtClean="0">
                <a:solidFill>
                  <a:srgbClr val="C00000"/>
                </a:solidFill>
              </a:rPr>
              <a:t>Задачи: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1. Формирование в коллективе успешности, сотрудничества. </a:t>
            </a:r>
            <a:br>
              <a:rPr lang="ru-RU" sz="4900" b="1" dirty="0" smtClean="0"/>
            </a:br>
            <a:r>
              <a:rPr lang="ru-RU" sz="4900" b="1" dirty="0" smtClean="0"/>
              <a:t>2. Создание положительного эмоционального поля взаимоотношений «учитель – ученик».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80920" cy="4094184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3. Повышение методического мастерства учителя. </a:t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4. Аттестация учителей на более высокую квалификационную категорию. </a:t>
            </a:r>
            <a:br>
              <a:rPr lang="ru-RU" sz="4400" b="1" dirty="0" smtClean="0"/>
            </a:b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424936" cy="3302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</a:t>
            </a:r>
            <a:r>
              <a:rPr lang="ru-RU" sz="4900" b="1" dirty="0" smtClean="0"/>
              <a:t>Повышение качества образовательного процесса; повышение качества знаний учащихся.</a:t>
            </a:r>
            <a:br>
              <a:rPr lang="ru-RU" sz="4900" b="1" dirty="0" smtClean="0"/>
            </a:br>
            <a:r>
              <a:rPr lang="ru-RU" sz="4900" b="1" dirty="0" smtClean="0"/>
              <a:t>6. Внедрение в образовательный процесс современных образовательных педагогических технологий.</a:t>
            </a:r>
            <a:br>
              <a:rPr lang="ru-RU" sz="4900" b="1" dirty="0" smtClean="0"/>
            </a:br>
            <a:endParaRPr lang="ru-RU" sz="4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352928" cy="509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</a:t>
            </a:r>
            <a:r>
              <a:rPr lang="ru-RU" sz="4900" b="1" dirty="0" smtClean="0"/>
              <a:t>Формирование у учащихся потребности к изучению математики, физики и информатики раскрытие творческого потенциала ученика. </a:t>
            </a:r>
            <a:br>
              <a:rPr lang="ru-RU" sz="4900" b="1" dirty="0" smtClean="0"/>
            </a:br>
            <a:r>
              <a:rPr lang="ru-RU" sz="4900" b="1" dirty="0" smtClean="0"/>
              <a:t>8. Создание банка инновационных идей и технологий.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endParaRPr lang="ru-RU" sz="4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43000"/>
            <a:ext cx="8496944" cy="5310336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Направления работы МО: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b="1" dirty="0" smtClean="0"/>
              <a:t>. Преподавание предмета в соответствии с современными требованиями к уроку. </a:t>
            </a:r>
            <a:br>
              <a:rPr lang="ru-RU" b="1" dirty="0" smtClean="0"/>
            </a:br>
            <a:r>
              <a:rPr lang="ru-RU" b="1" dirty="0" smtClean="0"/>
              <a:t>2. Внедрение инновационных программ и технологий для повышения качества обучения. </a:t>
            </a:r>
            <a:br>
              <a:rPr lang="ru-RU" b="1" dirty="0" smtClean="0"/>
            </a:br>
            <a:r>
              <a:rPr lang="ru-RU" b="1" dirty="0" smtClean="0"/>
              <a:t>3. Внеурочная работа, направленная на развитие творческих способностей учащихся и повышение интереса к изучению предмета.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51710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Основные формы работы методического объединения: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4" cy="4585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· участие в работе педагогических советов; </a:t>
            </a:r>
            <a:br>
              <a:rPr lang="ru-RU" sz="3200" dirty="0" smtClean="0"/>
            </a:br>
            <a:r>
              <a:rPr lang="ru-RU" sz="3200" dirty="0" smtClean="0"/>
              <a:t>· проведение мастер – классов; </a:t>
            </a:r>
            <a:br>
              <a:rPr lang="ru-RU" sz="3200" dirty="0" smtClean="0"/>
            </a:br>
            <a:r>
              <a:rPr lang="ru-RU" sz="3200" dirty="0" smtClean="0"/>
              <a:t>· проведение открытых уроков; </a:t>
            </a:r>
            <a:br>
              <a:rPr lang="ru-RU" sz="3200" dirty="0" smtClean="0"/>
            </a:br>
            <a:r>
              <a:rPr lang="ru-RU" sz="3200" dirty="0" smtClean="0"/>
              <a:t>· организация семинаров и круглых столов; </a:t>
            </a:r>
            <a:br>
              <a:rPr lang="ru-RU" sz="3200" dirty="0" smtClean="0"/>
            </a:br>
            <a:r>
              <a:rPr lang="ru-RU" sz="3200" dirty="0" smtClean="0"/>
              <a:t>· организация и проведение методических и предметных недель; </a:t>
            </a:r>
            <a:br>
              <a:rPr lang="ru-RU" sz="3200" dirty="0" smtClean="0"/>
            </a:br>
            <a:r>
              <a:rPr lang="ru-RU" sz="3200" dirty="0" smtClean="0"/>
              <a:t>· организация, подготовка и проведение пробных экзаменов в выпускных классах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</TotalTime>
  <Words>469</Words>
  <Application>Microsoft Office PowerPoint</Application>
  <PresentationFormat>Экран (4:3)</PresentationFormat>
  <Paragraphs>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Городская</vt:lpstr>
      <vt:lpstr>Отчёт  МЕТОДИЧЕСКОГО ОБЪЕДИНЕНИЯ УЧИТЕЛЕЙ МАТЕМАТИКИ, ФИЗИКИ, технологии и ИНФОРМАТИКИ  за  2012 -2013 учебный год </vt:lpstr>
      <vt:lpstr>Тема:   Личностно - ориентированное обучение в работе с обучающимися испытывающими затруднения в  математике и собучающимися с высокой мотивацией к обучению математике. </vt:lpstr>
      <vt:lpstr>Цель работы:   Воспитание ученика как компетентной, успешной и востребованной обществом личности. </vt:lpstr>
      <vt:lpstr>Задачи:   1. Формирование в коллективе успешности, сотрудничества.  2. Создание положительного эмоционального поля взаимоотношений «учитель – ученик».  </vt:lpstr>
      <vt:lpstr>3. Повышение методического мастерства учителя.   4. Аттестация учителей на более высокую квалификационную категорию.  </vt:lpstr>
      <vt:lpstr>5. Повышение качества образовательного процесса; повышение качества знаний учащихся. 6. Внедрение в образовательный процесс современных образовательных педагогических технологий. </vt:lpstr>
      <vt:lpstr>7. Формирование у учащихся потребности к изучению математики, физики и информатики раскрытие творческого потенциала ученика.  8. Создание банка инновационных идей и технологий.  </vt:lpstr>
      <vt:lpstr>Направления работы МО:  1. Преподавание предмета в соответствии с современными требованиями к уроку.  2. Внедрение инновационных программ и технологий для повышения качества обучения.  3. Внеурочная работа, направленная на развитие творческих способностей учащихся и повышение интереса к изучению предмета. </vt:lpstr>
      <vt:lpstr>Основные формы работы методического объединения:  </vt:lpstr>
      <vt:lpstr>Слайд 10</vt:lpstr>
      <vt:lpstr>Слайд 11</vt:lpstr>
      <vt:lpstr>Межсекционная работа: </vt:lpstr>
      <vt:lpstr>Слайд 13</vt:lpstr>
      <vt:lpstr>Слайд 14</vt:lpstr>
      <vt:lpstr>Слайд 15</vt:lpstr>
      <vt:lpstr>«Стандарты нового поколения» </vt:lpstr>
      <vt:lpstr>“ Совершенствование профессиональной компетенции педагога ”</vt:lpstr>
      <vt:lpstr>Слайд 18</vt:lpstr>
      <vt:lpstr>Проблема работы методического объединения: </vt:lpstr>
      <vt:lpstr>ОБОРУДОВАНИЕ КАБИНЕТОВ</vt:lpstr>
      <vt:lpstr>ОБОРУДОВАНИЕ КАБИНЕТОВ МАТЕМАТИКИ И ИНФОРМАТИКИ.   </vt:lpstr>
      <vt:lpstr>Задачи методического объединения на 2013-2014 учебный год.   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 МЕТОДИЧЕСКОГО ОБЪЕДИНЕНИЯ УЧИТЕЛЕЙ МАТЕМАТИКИ, ФИЗИКИ, технологии и ИНФОРМАТИКИ  за  2012 -2013 учебный год </dc:title>
  <cp:lastModifiedBy>Света</cp:lastModifiedBy>
  <cp:revision>10</cp:revision>
  <dcterms:modified xsi:type="dcterms:W3CDTF">2017-01-18T21:14:32Z</dcterms:modified>
</cp:coreProperties>
</file>