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0" r:id="rId3"/>
    <p:sldId id="270" r:id="rId4"/>
    <p:sldId id="261" r:id="rId5"/>
    <p:sldId id="258" r:id="rId6"/>
    <p:sldId id="259" r:id="rId7"/>
    <p:sldId id="262" r:id="rId8"/>
    <p:sldId id="264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95F06-C765-43B0-80E4-E1197703E3C4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52B1F-8AB2-403B-9BFC-AE69624D8B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Нестерова Арина\Нестерова\оформление\5754135f7a7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06" y="3786190"/>
            <a:ext cx="4500594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Составила учитель начальных классов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МКОУ «СОШ №1 пгт Палана»  Нестерова Арина Владимировна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857232"/>
            <a:ext cx="51770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по 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математике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G:\оформление\56fdc66ebb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44824"/>
            <a:ext cx="8229600" cy="332405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u="sng" dirty="0" smtClean="0">
                <a:solidFill>
                  <a:srgbClr val="FF0000"/>
                </a:solidFill>
              </a:rPr>
              <a:t>№6 </a:t>
            </a:r>
            <a:r>
              <a:rPr lang="ru-RU" sz="4400" b="1" i="1" u="sng" dirty="0" err="1" smtClean="0">
                <a:solidFill>
                  <a:srgbClr val="FF0000"/>
                </a:solidFill>
              </a:rPr>
              <a:t>стр</a:t>
            </a:r>
            <a:r>
              <a:rPr lang="ru-RU" sz="4400" b="1" i="1" u="sng" dirty="0" smtClean="0">
                <a:solidFill>
                  <a:srgbClr val="FF0000"/>
                </a:solidFill>
              </a:rPr>
              <a:t> 4</a:t>
            </a:r>
            <a:endParaRPr lang="ru-RU" sz="4400" b="1" i="1" u="sng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214290"/>
            <a:ext cx="32603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5" descr="C:\Documents and Settings\Юлечка\Рабочий стол\для сайта картинки\пух танц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1937" y="4005064"/>
            <a:ext cx="2073982" cy="2104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оформление\56fdc66ebb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4582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Мы новую тему начнем изучать.</a:t>
            </a:r>
            <a:br>
              <a:rPr lang="ru-RU" sz="4000" dirty="0" smtClean="0"/>
            </a:br>
            <a:r>
              <a:rPr lang="ru-RU" sz="4000" dirty="0" smtClean="0"/>
              <a:t>Не только таблицу мы будем </a:t>
            </a:r>
            <a:br>
              <a:rPr lang="ru-RU" sz="4000" dirty="0" smtClean="0"/>
            </a:br>
            <a:r>
              <a:rPr lang="ru-RU" sz="4000" dirty="0" smtClean="0"/>
              <a:t>приёмам новым </a:t>
            </a:r>
            <a:r>
              <a:rPr lang="ru-RU" sz="4000" dirty="0" err="1" smtClean="0"/>
              <a:t>Знайка</a:t>
            </a:r>
            <a:r>
              <a:rPr lang="ru-RU" sz="4000" dirty="0" smtClean="0"/>
              <a:t> будет обучать.</a:t>
            </a:r>
            <a:br>
              <a:rPr lang="ru-RU" sz="4000" dirty="0" smtClean="0"/>
            </a:br>
            <a:r>
              <a:rPr lang="ru-RU" sz="4000" dirty="0" smtClean="0"/>
              <a:t>Как числа круглые делить и умножать.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357166"/>
            <a:ext cx="43941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Организационный момент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G:\оформление\56fdc66ebb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Выноска-облако 14"/>
          <p:cNvSpPr/>
          <p:nvPr/>
        </p:nvSpPr>
        <p:spPr>
          <a:xfrm>
            <a:off x="285720" y="285728"/>
            <a:ext cx="9144000" cy="2000264"/>
          </a:xfrm>
          <a:prstGeom prst="cloudCallout">
            <a:avLst>
              <a:gd name="adj1" fmla="val -27287"/>
              <a:gd name="adj2" fmla="val 159993"/>
            </a:avLst>
          </a:prstGeom>
          <a:solidFill>
            <a:srgbClr val="CFF6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rgbClr val="FF0000"/>
                </a:solidFill>
              </a:rPr>
              <a:t>Тема</a:t>
            </a:r>
          </a:p>
          <a:p>
            <a:pPr algn="ctr"/>
            <a:r>
              <a:rPr lang="ru-RU" sz="3000" dirty="0" smtClean="0">
                <a:solidFill>
                  <a:srgbClr val="002060"/>
                </a:solidFill>
              </a:rPr>
              <a:t>Приёмы умножения и деления для случаев вида 20*3;  3*20;  60:3</a:t>
            </a:r>
            <a:endParaRPr lang="ru-RU" sz="3000" dirty="0">
              <a:solidFill>
                <a:srgbClr val="FF0000"/>
              </a:solidFill>
            </a:endParaRPr>
          </a:p>
        </p:txBody>
      </p:sp>
      <p:pic>
        <p:nvPicPr>
          <p:cNvPr id="8" name="Picture 2" descr="8 новых акций в сентябре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5991236"/>
            <a:ext cx="866764" cy="866764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2143108" y="2143116"/>
            <a:ext cx="6715108" cy="3143272"/>
          </a:xfrm>
          <a:prstGeom prst="cloudCallout">
            <a:avLst>
              <a:gd name="adj1" fmla="val -27287"/>
              <a:gd name="adj2" fmla="val 159993"/>
            </a:avLst>
          </a:prstGeom>
          <a:solidFill>
            <a:srgbClr val="CFF6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rgbClr val="FF0000"/>
                </a:solidFill>
              </a:rPr>
              <a:t>Цель</a:t>
            </a:r>
          </a:p>
          <a:p>
            <a:pPr algn="ctr"/>
            <a:r>
              <a:rPr lang="ru-RU" sz="3000" dirty="0" smtClean="0">
                <a:solidFill>
                  <a:srgbClr val="002060"/>
                </a:solidFill>
              </a:rPr>
              <a:t>Познакомиться с приёмами умножения и деления для случаев вида 20*3;  3*20;  60:3</a:t>
            </a:r>
            <a:endParaRPr lang="ru-RU" sz="3000" dirty="0" smtClean="0">
              <a:solidFill>
                <a:srgbClr val="FF0000"/>
              </a:solidFill>
            </a:endParaRPr>
          </a:p>
          <a:p>
            <a:pPr algn="ctr"/>
            <a:endParaRPr lang="ru-RU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оформление\56fdc66ebb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428736"/>
            <a:ext cx="520063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Подарил утятам еж</a:t>
            </a:r>
            <a:br>
              <a:rPr lang="ru-RU" sz="3600" dirty="0" smtClean="0"/>
            </a:br>
            <a:r>
              <a:rPr lang="ru-RU" sz="3600" dirty="0" smtClean="0"/>
              <a:t>8 кожаных сапожек.</a:t>
            </a:r>
            <a:br>
              <a:rPr lang="ru-RU" sz="3600" dirty="0" smtClean="0"/>
            </a:br>
            <a:r>
              <a:rPr lang="ru-RU" sz="3600" dirty="0" smtClean="0"/>
              <a:t>Сколько ж маленьких утят</a:t>
            </a:r>
            <a:br>
              <a:rPr lang="ru-RU" sz="3600" dirty="0" smtClean="0"/>
            </a:br>
            <a:r>
              <a:rPr lang="ru-RU" sz="3600" dirty="0" smtClean="0"/>
              <a:t>Ёжика благодарят?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357166"/>
            <a:ext cx="20291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Устный счет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109" descr="46_catalo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071546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28596" y="3571876"/>
            <a:ext cx="607223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14 лыж у крылечка  стоят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700" dirty="0" smtClean="0">
                <a:latin typeface="+mj-lt"/>
                <a:ea typeface="+mj-ea"/>
                <a:cs typeface="+mj-cs"/>
              </a:rPr>
              <a:t>Сколько на лыжах катались ребята?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2714620"/>
            <a:ext cx="2600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ёжика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4714884"/>
            <a:ext cx="3869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лыжников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build="p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3" descr="G:\оформление\56fdc66ebb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6248" y="357166"/>
            <a:ext cx="20291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Устный счет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429124" y="1500174"/>
            <a:ext cx="100013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14612" y="1500174"/>
            <a:ext cx="100013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42976" y="1500174"/>
            <a:ext cx="100013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00760" y="1500174"/>
            <a:ext cx="100013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214546" y="192880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857620" y="192880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00694" y="200024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143768" y="192880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786710" y="1571612"/>
            <a:ext cx="928694" cy="785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500562" y="3929066"/>
            <a:ext cx="100013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786050" y="3929066"/>
            <a:ext cx="100013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214414" y="3929066"/>
            <a:ext cx="100013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72198" y="3929066"/>
            <a:ext cx="100013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2285984" y="4357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929058" y="4357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572132" y="442913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215206" y="4357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858148" y="4000504"/>
            <a:ext cx="928694" cy="785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428728" y="1571612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27" name="TextBox 26"/>
          <p:cNvSpPr txBox="1"/>
          <p:nvPr/>
        </p:nvSpPr>
        <p:spPr>
          <a:xfrm>
            <a:off x="2071670" y="114298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∙8</a:t>
            </a:r>
            <a:endParaRPr lang="ru-RU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5357818" y="1214422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∙1</a:t>
            </a:r>
            <a:endParaRPr lang="ru-RU" sz="4000" dirty="0"/>
          </a:p>
        </p:txBody>
      </p:sp>
      <p:sp>
        <p:nvSpPr>
          <p:cNvPr id="29" name="TextBox 28"/>
          <p:cNvSpPr txBox="1"/>
          <p:nvPr/>
        </p:nvSpPr>
        <p:spPr>
          <a:xfrm>
            <a:off x="7000892" y="114298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∙0</a:t>
            </a:r>
            <a:endParaRPr lang="ru-RU" sz="4000" dirty="0"/>
          </a:p>
        </p:txBody>
      </p:sp>
      <p:sp>
        <p:nvSpPr>
          <p:cNvPr id="30" name="TextBox 29"/>
          <p:cNvSpPr txBox="1"/>
          <p:nvPr/>
        </p:nvSpPr>
        <p:spPr>
          <a:xfrm>
            <a:off x="3857620" y="3571876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∙8</a:t>
            </a:r>
            <a:endParaRPr lang="ru-RU" sz="4000" dirty="0"/>
          </a:p>
        </p:txBody>
      </p:sp>
      <p:sp>
        <p:nvSpPr>
          <p:cNvPr id="31" name="TextBox 30"/>
          <p:cNvSpPr txBox="1"/>
          <p:nvPr/>
        </p:nvSpPr>
        <p:spPr>
          <a:xfrm>
            <a:off x="1428728" y="4000504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54</a:t>
            </a:r>
            <a:endParaRPr lang="ru-RU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3714744" y="1142984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:10</a:t>
            </a:r>
            <a:endParaRPr lang="ru-RU" sz="4000" dirty="0"/>
          </a:p>
        </p:txBody>
      </p:sp>
      <p:sp>
        <p:nvSpPr>
          <p:cNvPr id="33" name="TextBox 32"/>
          <p:cNvSpPr txBox="1"/>
          <p:nvPr/>
        </p:nvSpPr>
        <p:spPr>
          <a:xfrm>
            <a:off x="2000232" y="3571876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:9</a:t>
            </a:r>
            <a:endParaRPr lang="ru-RU" sz="4000" dirty="0"/>
          </a:p>
        </p:txBody>
      </p:sp>
      <p:sp>
        <p:nvSpPr>
          <p:cNvPr id="34" name="TextBox 33"/>
          <p:cNvSpPr txBox="1"/>
          <p:nvPr/>
        </p:nvSpPr>
        <p:spPr>
          <a:xfrm>
            <a:off x="6858016" y="3429000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:4</a:t>
            </a:r>
            <a:endParaRPr lang="ru-RU" sz="4000" dirty="0"/>
          </a:p>
        </p:txBody>
      </p:sp>
      <p:sp>
        <p:nvSpPr>
          <p:cNvPr id="35" name="TextBox 34"/>
          <p:cNvSpPr txBox="1"/>
          <p:nvPr/>
        </p:nvSpPr>
        <p:spPr>
          <a:xfrm>
            <a:off x="5286380" y="3571876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-12</a:t>
            </a:r>
            <a:endParaRPr lang="ru-RU" sz="4000" dirty="0"/>
          </a:p>
        </p:txBody>
      </p:sp>
      <p:sp>
        <p:nvSpPr>
          <p:cNvPr id="37" name="TextBox 36"/>
          <p:cNvSpPr txBox="1"/>
          <p:nvPr/>
        </p:nvSpPr>
        <p:spPr>
          <a:xfrm>
            <a:off x="2786050" y="1571612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40</a:t>
            </a:r>
            <a:endParaRPr lang="ru-RU" sz="4000" dirty="0"/>
          </a:p>
        </p:txBody>
      </p:sp>
      <p:sp>
        <p:nvSpPr>
          <p:cNvPr id="38" name="TextBox 37"/>
          <p:cNvSpPr txBox="1"/>
          <p:nvPr/>
        </p:nvSpPr>
        <p:spPr>
          <a:xfrm>
            <a:off x="4572000" y="1500174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39" name="TextBox 38"/>
          <p:cNvSpPr txBox="1"/>
          <p:nvPr/>
        </p:nvSpPr>
        <p:spPr>
          <a:xfrm>
            <a:off x="6286512" y="1571612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40" name="TextBox 39"/>
          <p:cNvSpPr txBox="1"/>
          <p:nvPr/>
        </p:nvSpPr>
        <p:spPr>
          <a:xfrm>
            <a:off x="8001024" y="1571612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0</a:t>
            </a:r>
            <a:endParaRPr lang="ru-RU" sz="4000" dirty="0"/>
          </a:p>
        </p:txBody>
      </p:sp>
      <p:sp>
        <p:nvSpPr>
          <p:cNvPr id="41" name="TextBox 40"/>
          <p:cNvSpPr txBox="1"/>
          <p:nvPr/>
        </p:nvSpPr>
        <p:spPr>
          <a:xfrm>
            <a:off x="2928926" y="4000504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00562" y="4000504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40</a:t>
            </a:r>
            <a:endParaRPr lang="ru-RU" sz="4000" dirty="0"/>
          </a:p>
        </p:txBody>
      </p:sp>
      <p:sp>
        <p:nvSpPr>
          <p:cNvPr id="43" name="TextBox 42"/>
          <p:cNvSpPr txBox="1"/>
          <p:nvPr/>
        </p:nvSpPr>
        <p:spPr>
          <a:xfrm>
            <a:off x="6286512" y="4000504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28</a:t>
            </a:r>
            <a:endParaRPr lang="ru-RU" sz="4000" dirty="0"/>
          </a:p>
        </p:txBody>
      </p:sp>
      <p:sp>
        <p:nvSpPr>
          <p:cNvPr id="44" name="TextBox 43"/>
          <p:cNvSpPr txBox="1"/>
          <p:nvPr/>
        </p:nvSpPr>
        <p:spPr>
          <a:xfrm>
            <a:off x="7858148" y="4000504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3" descr="G:\оформление\56fdc66ebb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000108"/>
            <a:ext cx="4027839" cy="17145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6248" y="357166"/>
            <a:ext cx="4099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над новой темой.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2928934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10∙1=10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714612" y="321468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10∙2=20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350043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10∙3=30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378619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10∙4=40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714612" y="407194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10∙5=50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714612" y="4357694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10∙6=60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714612" y="464344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10∙7=70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643174" y="492919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10∙8=80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521495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10∙9=90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643174" y="5500702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10∙10=100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071934" y="2928934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1∙10=10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071934" y="321468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2</a:t>
            </a:r>
            <a:r>
              <a:rPr lang="ru-RU" sz="2000" dirty="0" smtClean="0"/>
              <a:t>∙10=20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071934" y="350043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3∙10=30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4071934" y="378619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4∙10=40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071934" y="407194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5∙10=50</a:t>
            </a:r>
            <a:endParaRPr lang="ru-RU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4143372" y="4357694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6∙10=60</a:t>
            </a:r>
            <a:endParaRPr lang="ru-RU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4071934" y="464344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7∙10=70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4071934" y="492919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8</a:t>
            </a:r>
            <a:r>
              <a:rPr lang="ru-RU" sz="2000" dirty="0" smtClean="0"/>
              <a:t>∙10=80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4071934" y="521495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9∙10=90</a:t>
            </a:r>
            <a:endParaRPr lang="ru-RU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4000496" y="5500702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10∙10=100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500694" y="2928934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10:10=1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500694" y="3214686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20:10=2</a:t>
            </a:r>
            <a:endParaRPr lang="ru-RU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5500694" y="3500438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30:10=3</a:t>
            </a:r>
            <a:endParaRPr lang="ru-RU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5500694" y="3786190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40:10=4</a:t>
            </a:r>
            <a:endParaRPr lang="ru-RU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5500694" y="4071942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50:10=5</a:t>
            </a:r>
            <a:endParaRPr lang="ru-RU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5500694" y="4357694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60:10=6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5500694" y="4643446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70:10=7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5500694" y="4929198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80:10=8</a:t>
            </a:r>
            <a:endParaRPr lang="ru-RU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5429256" y="5214950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90:10=9</a:t>
            </a:r>
            <a:endParaRPr lang="ru-RU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5429256" y="5500702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100:10=10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 descr="G:\оформление\56fdc66ebb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57298"/>
            <a:ext cx="98236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6248" y="357166"/>
            <a:ext cx="4099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над новой темой.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357298"/>
            <a:ext cx="98236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авая фигурная скобка 7"/>
          <p:cNvSpPr/>
          <p:nvPr/>
        </p:nvSpPr>
        <p:spPr>
          <a:xfrm rot="5400000">
            <a:off x="1643042" y="1857364"/>
            <a:ext cx="500066" cy="1643074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2857496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14422"/>
            <a:ext cx="98236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214422"/>
            <a:ext cx="98236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авая фигурная скобка 11"/>
          <p:cNvSpPr/>
          <p:nvPr/>
        </p:nvSpPr>
        <p:spPr>
          <a:xfrm rot="5400000">
            <a:off x="4286248" y="1714488"/>
            <a:ext cx="500066" cy="1643074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2714620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285860"/>
            <a:ext cx="98236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285860"/>
            <a:ext cx="98236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авая фигурная скобка 15"/>
          <p:cNvSpPr/>
          <p:nvPr/>
        </p:nvSpPr>
        <p:spPr>
          <a:xfrm rot="5400000">
            <a:off x="7000892" y="1785926"/>
            <a:ext cx="500066" cy="1643074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858016" y="2786058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00364" y="285749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+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72132" y="285749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+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000496" y="3643314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43042" y="4500570"/>
            <a:ext cx="1920719" cy="707886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20∙3=60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14480" y="5214950"/>
            <a:ext cx="1920719" cy="707886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3∙20=60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572008"/>
            <a:ext cx="1923925" cy="707886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60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=20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14810" y="5214950"/>
            <a:ext cx="1923925" cy="707886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60:20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=3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6" grpId="0" animBg="1"/>
      <p:bldP spid="17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Нестерова Арина\Нестерова\оформление\Leto-nasekomsyie-shablon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-20638"/>
            <a:ext cx="9155113" cy="69008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285728"/>
            <a:ext cx="39605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Физминутка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2" descr="C:\Documents and Settings\Юлечка\Рабочий стол\для сайта картинки\gif-disney-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060848"/>
            <a:ext cx="6251061" cy="3498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оформление\56fdc66ebb6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6314" y="357166"/>
            <a:ext cx="32608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по учебнику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870201"/>
            <a:ext cx="4955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№1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4- устно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1628800"/>
            <a:ext cx="2908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№2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85110" y="2420888"/>
            <a:ext cx="4955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№3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4- устно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45941" y="3232394"/>
            <a:ext cx="2387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№4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114</TotalTime>
  <Words>223</Words>
  <Application>Microsoft Office PowerPoint</Application>
  <PresentationFormat>Экран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Мы новую тему начнем изучать. Не только таблицу мы будем  приёмам новым Знайка будет обучать. Как числа круглые делить и умножать. </vt:lpstr>
      <vt:lpstr>Презентация PowerPoint</vt:lpstr>
      <vt:lpstr>Подарил утятам еж 8 кожаных сапожек. Сколько ж маленьких утят Ёжика благодарят?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1</cp:lastModifiedBy>
  <cp:revision>19</cp:revision>
  <dcterms:created xsi:type="dcterms:W3CDTF">2017-01-16T03:13:53Z</dcterms:created>
  <dcterms:modified xsi:type="dcterms:W3CDTF">2017-01-19T01:22:04Z</dcterms:modified>
</cp:coreProperties>
</file>