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5" r:id="rId9"/>
    <p:sldId id="261" r:id="rId10"/>
    <p:sldId id="266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08" autoAdjust="0"/>
    <p:restoredTop sz="94660"/>
  </p:normalViewPr>
  <p:slideViewPr>
    <p:cSldViewPr>
      <p:cViewPr varScale="1">
        <p:scale>
          <a:sx n="101" d="100"/>
          <a:sy n="101" d="100"/>
        </p:scale>
        <p:origin x="-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1007F8-3D6C-4C94-8D48-8FD65C51F094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39B4FA-602F-4143-BFD5-B5A37387B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757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9B4FA-602F-4143-BFD5-B5A37387BA1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050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9B4FA-602F-4143-BFD5-B5A37387BA1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307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9B4FA-602F-4143-BFD5-B5A37387BA1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697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bg1"/>
                </a:solidFill>
                <a:latin typeface="Arial Black" pitchFamily="34" charset="0"/>
                <a:ea typeface="Batang" pitchFamily="18" charset="-127"/>
              </a:rPr>
              <a:t>Кормление свиней</a:t>
            </a:r>
            <a:endParaRPr lang="ru-RU" sz="8000" dirty="0">
              <a:solidFill>
                <a:schemeClr val="bg1"/>
              </a:solidFill>
              <a:latin typeface="Arial Black" pitchFamily="34" charset="0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717032"/>
            <a:ext cx="9252520" cy="4464496"/>
          </a:xfrm>
        </p:spPr>
        <p:txBody>
          <a:bodyPr>
            <a:noAutofit/>
          </a:bodyPr>
          <a:lstStyle/>
          <a:p>
            <a:r>
              <a:rPr lang="ru-RU" sz="6000" dirty="0" smtClean="0"/>
              <a:t>Составление  кормовых  смесей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7828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Норма кормления для супоросной свиноматки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2636911"/>
            <a:ext cx="7783778" cy="428004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Зерновые                   -1,5- 2 кг </a:t>
            </a:r>
          </a:p>
          <a:p>
            <a:r>
              <a:rPr lang="ru-RU" sz="2800" dirty="0" smtClean="0"/>
              <a:t>Сочные                        - 6  - 10кг</a:t>
            </a:r>
          </a:p>
          <a:p>
            <a:r>
              <a:rPr lang="ru-RU" sz="2800" dirty="0" smtClean="0"/>
              <a:t>Витаминные корма  -  2кг</a:t>
            </a:r>
          </a:p>
          <a:p>
            <a:r>
              <a:rPr lang="ru-RU" sz="2800" dirty="0" smtClean="0"/>
              <a:t>Соль                              - 35 – 45г</a:t>
            </a:r>
          </a:p>
          <a:p>
            <a:r>
              <a:rPr lang="ru-RU" sz="2800" dirty="0" smtClean="0"/>
              <a:t>Мел                               - 25 -  40г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9143999" y="2679192"/>
            <a:ext cx="108520" cy="344728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5595843" y="2708920"/>
            <a:ext cx="100584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5607384" y="4005064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94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 !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6654" y="1916832"/>
            <a:ext cx="7495745" cy="42096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7704856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882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Arial Black" pitchFamily="34" charset="0"/>
              </a:rPr>
              <a:t>Домашняя свинья</a:t>
            </a:r>
            <a:endParaRPr lang="ru-RU" sz="60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280920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643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132856"/>
            <a:ext cx="8856983" cy="4464496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                                            </a:t>
            </a:r>
            <a:endParaRPr lang="ru-RU" dirty="0"/>
          </a:p>
          <a:p>
            <a:endParaRPr lang="ru-RU" dirty="0"/>
          </a:p>
          <a:p>
            <a:r>
              <a:rPr lang="ru-RU" sz="4500" b="1" dirty="0"/>
              <a:t>Написать рассказ о внешнем виде свиней, дописав пропущенные слова.</a:t>
            </a:r>
          </a:p>
          <a:p>
            <a:endParaRPr lang="ru-RU" sz="4500" dirty="0"/>
          </a:p>
          <a:p>
            <a:endParaRPr lang="ru-RU" sz="4500" dirty="0"/>
          </a:p>
          <a:p>
            <a:pPr marL="0" indent="0">
              <a:buNone/>
            </a:pPr>
            <a:r>
              <a:rPr lang="ru-RU" sz="4500" dirty="0" smtClean="0"/>
              <a:t>        Свинья </a:t>
            </a:r>
            <a:r>
              <a:rPr lang="ru-RU" sz="4500" dirty="0"/>
              <a:t>- ……………….  животное. </a:t>
            </a:r>
          </a:p>
          <a:p>
            <a:pPr marL="0" indent="0">
              <a:buNone/>
            </a:pPr>
            <a:r>
              <a:rPr lang="ru-RU" sz="4500" dirty="0" smtClean="0"/>
              <a:t>        У </a:t>
            </a:r>
            <a:r>
              <a:rPr lang="ru-RU" sz="4500" dirty="0"/>
              <a:t>свиньи</a:t>
            </a:r>
            <a:r>
              <a:rPr lang="ru-RU" sz="4500" dirty="0" smtClean="0"/>
              <a:t>……………….  голова</a:t>
            </a:r>
            <a:r>
              <a:rPr lang="ru-RU" sz="4500" dirty="0"/>
              <a:t>,</a:t>
            </a:r>
          </a:p>
          <a:p>
            <a:pPr marL="0" indent="0">
              <a:buNone/>
            </a:pPr>
            <a:r>
              <a:rPr lang="ru-RU" sz="4500" dirty="0" smtClean="0"/>
              <a:t>          ……………., …………...        шея</a:t>
            </a:r>
            <a:r>
              <a:rPr lang="ru-RU" sz="4500" dirty="0"/>
              <a:t>, </a:t>
            </a:r>
          </a:p>
          <a:p>
            <a:pPr marL="0" indent="0">
              <a:buNone/>
            </a:pPr>
            <a:r>
              <a:rPr lang="ru-RU" sz="4500" dirty="0" smtClean="0"/>
              <a:t>        туловище </a:t>
            </a:r>
            <a:r>
              <a:rPr lang="ru-RU" sz="4500" dirty="0"/>
              <a:t>…………………, </a:t>
            </a:r>
          </a:p>
          <a:p>
            <a:pPr marL="0" indent="0">
              <a:buNone/>
            </a:pPr>
            <a:r>
              <a:rPr lang="ru-RU" sz="4500" dirty="0" smtClean="0"/>
              <a:t>        грудь </a:t>
            </a:r>
            <a:r>
              <a:rPr lang="ru-RU" sz="4500" dirty="0"/>
              <a:t>………………………, </a:t>
            </a:r>
            <a:r>
              <a:rPr lang="ru-RU" sz="4500" dirty="0" smtClean="0"/>
              <a:t>спина </a:t>
            </a:r>
            <a:r>
              <a:rPr lang="ru-RU" sz="4500" dirty="0"/>
              <a:t>………………………,</a:t>
            </a:r>
          </a:p>
          <a:p>
            <a:pPr marL="0" indent="0">
              <a:buNone/>
            </a:pPr>
            <a:r>
              <a:rPr lang="ru-RU" sz="4500" dirty="0" smtClean="0"/>
              <a:t>        брюхо ……………………... , окорока …………………….  .</a:t>
            </a:r>
            <a:endParaRPr lang="ru-RU" sz="4500" dirty="0"/>
          </a:p>
          <a:p>
            <a:pPr marL="0" indent="0">
              <a:buNone/>
            </a:pPr>
            <a:r>
              <a:rPr lang="ru-RU" sz="4500" dirty="0" smtClean="0"/>
              <a:t>        Ноги </a:t>
            </a:r>
            <a:r>
              <a:rPr lang="ru-RU" sz="4500" dirty="0"/>
              <a:t>………………   и ……………..  имеют………  копыта.</a:t>
            </a:r>
          </a:p>
          <a:p>
            <a:pPr marL="0" indent="0">
              <a:buNone/>
            </a:pPr>
            <a:r>
              <a:rPr lang="ru-RU" sz="4500" dirty="0" smtClean="0"/>
              <a:t>        Уши </a:t>
            </a:r>
            <a:r>
              <a:rPr lang="ru-RU" sz="4500" dirty="0"/>
              <a:t>………………. </a:t>
            </a:r>
            <a:r>
              <a:rPr lang="ru-RU" sz="4500" dirty="0" smtClean="0"/>
              <a:t>  и   </a:t>
            </a:r>
            <a:r>
              <a:rPr lang="ru-RU" sz="4500" dirty="0"/>
              <a:t>……………..</a:t>
            </a:r>
          </a:p>
          <a:p>
            <a:pPr marL="0" indent="0">
              <a:buNone/>
            </a:pPr>
            <a:r>
              <a:rPr lang="ru-RU" sz="4500" dirty="0" smtClean="0"/>
              <a:t>        Лоб  ……………….. , </a:t>
            </a:r>
            <a:endParaRPr lang="ru-RU" sz="4500" dirty="0"/>
          </a:p>
          <a:p>
            <a:pPr marL="0" indent="0">
              <a:buNone/>
            </a:pPr>
            <a:r>
              <a:rPr lang="ru-RU" sz="4500" dirty="0" smtClean="0"/>
              <a:t>        Глаза  ………………  </a:t>
            </a:r>
            <a:r>
              <a:rPr lang="ru-RU" sz="4500" dirty="0"/>
              <a:t>.</a:t>
            </a:r>
          </a:p>
          <a:p>
            <a:pPr marL="0" indent="0">
              <a:buNone/>
            </a:pPr>
            <a:r>
              <a:rPr lang="ru-RU" sz="4500" dirty="0" smtClean="0"/>
              <a:t>        Кожа </a:t>
            </a:r>
            <a:r>
              <a:rPr lang="ru-RU" sz="4500" dirty="0"/>
              <a:t>покрыта  ……………….. 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8328"/>
            <a:ext cx="9144000" cy="125272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Georgia" pitchFamily="18" charset="0"/>
              </a:rPr>
              <a:t>Задание. Про внешний вид свиней</a:t>
            </a:r>
            <a:r>
              <a:rPr lang="ru-RU" sz="3600" dirty="0" smtClean="0">
                <a:solidFill>
                  <a:schemeClr val="bg1"/>
                </a:solidFill>
                <a:latin typeface="Georgia" pitchFamily="18" charset="0"/>
              </a:rPr>
              <a:t>.</a:t>
            </a:r>
            <a:endParaRPr lang="ru-RU" sz="36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16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348880"/>
            <a:ext cx="8712967" cy="424847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Сгруппировать корма по группам: </a:t>
            </a:r>
          </a:p>
          <a:p>
            <a:pPr marL="0" indent="0">
              <a:buNone/>
            </a:pPr>
            <a:r>
              <a:rPr lang="ru-RU" sz="2000" b="1" dirty="0" smtClean="0"/>
              <a:t> Зерновые                      Сочные                    Корма                     Отходы  </a:t>
            </a:r>
          </a:p>
          <a:p>
            <a:pPr marL="0" indent="0">
              <a:buNone/>
            </a:pPr>
            <a:r>
              <a:rPr lang="ru-RU" sz="2000" b="1" dirty="0" smtClean="0"/>
              <a:t>                                                                        животного              технических                     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sz="2000" b="1" dirty="0" smtClean="0"/>
              <a:t>                                                                    происхождения        производств 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Отруби, ячмень, тыква, жмых, сыворотка, кормовая морковь, мясокостная мука, мезга, вика, пахта, барда, кормовая свекла, рыбная мука, овёс, жом, обрат, картофель, шрот, зелёная трава.                                          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  <a:latin typeface="Georgia" pitchFamily="18" charset="0"/>
              </a:rPr>
              <a:t>Корма для свиней </a:t>
            </a:r>
            <a:endParaRPr lang="ru-RU" sz="66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28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2204864"/>
            <a:ext cx="8820472" cy="46531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/>
              <a:t>Зерновые              Сочные                           Корма                                Отходы</a:t>
            </a:r>
          </a:p>
          <a:p>
            <a:pPr marL="0" indent="0">
              <a:buNone/>
            </a:pPr>
            <a:r>
              <a:rPr lang="ru-RU" sz="1800" b="1" dirty="0"/>
              <a:t> </a:t>
            </a:r>
            <a:r>
              <a:rPr lang="ru-RU" sz="1800" b="1" dirty="0" smtClean="0"/>
              <a:t>                                                                        животного                       технических</a:t>
            </a:r>
          </a:p>
          <a:p>
            <a:pPr marL="0" indent="0">
              <a:buNone/>
            </a:pPr>
            <a:r>
              <a:rPr lang="ru-RU" sz="1800" b="1" dirty="0"/>
              <a:t> </a:t>
            </a:r>
            <a:r>
              <a:rPr lang="ru-RU" sz="1800" b="1" dirty="0" smtClean="0"/>
              <a:t>                                                                  происхождения                   производств</a:t>
            </a:r>
          </a:p>
          <a:p>
            <a:pPr marL="0" indent="0">
              <a:buNone/>
            </a:pPr>
            <a:endParaRPr lang="ru-RU" sz="1800" b="1" dirty="0" smtClean="0"/>
          </a:p>
          <a:p>
            <a:pPr marL="0" indent="0">
              <a:buNone/>
            </a:pPr>
            <a:r>
              <a:rPr lang="ru-RU" sz="1800" dirty="0" smtClean="0"/>
              <a:t>Ячмень           Зеленая трава                   Обрат                                    Шрот</a:t>
            </a:r>
          </a:p>
          <a:p>
            <a:pPr marL="0" indent="0">
              <a:buNone/>
            </a:pPr>
            <a:r>
              <a:rPr lang="ru-RU" sz="1800" dirty="0" smtClean="0"/>
              <a:t>Овес                  Картофель                        Пахта                                     Жмых</a:t>
            </a:r>
          </a:p>
          <a:p>
            <a:pPr marL="0" indent="0">
              <a:buNone/>
            </a:pPr>
            <a:r>
              <a:rPr lang="ru-RU" sz="1800" dirty="0" smtClean="0"/>
              <a:t>Вика                Корм. Свекла                  Сыворотка                              Мезга</a:t>
            </a:r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    Тыква                           Рыбная мука                             Жом</a:t>
            </a:r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Корм. Морковь          Мясокостная мука                   Барда</a:t>
            </a:r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                                                                                                 Отруби           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b="1" dirty="0" smtClean="0"/>
              <a:t> Пищевые отходы,  комбикорм,  витаминные корма и минеральные добавки   </a:t>
            </a:r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           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Georgia" pitchFamily="18" charset="0"/>
              </a:rPr>
              <a:t>Корма для свиней</a:t>
            </a:r>
            <a:endParaRPr lang="ru-RU" sz="60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30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675466"/>
            <a:ext cx="9036495" cy="41825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Правильное кормление- </a:t>
            </a:r>
            <a:r>
              <a:rPr lang="ru-RU" sz="3200" dirty="0" smtClean="0"/>
              <a:t>это такое кормление, при котором животное получает столько питательных веществ, сколько ему необходимо для роста, развития и образования продукции.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Рацион</a:t>
            </a:r>
            <a:r>
              <a:rPr lang="ru-RU" sz="3200" dirty="0" smtClean="0"/>
              <a:t>- это суточный набор различных кормов на одно животное.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Georgia" pitchFamily="18" charset="0"/>
              </a:rPr>
              <a:t>Кормление свиней</a:t>
            </a:r>
            <a:endParaRPr lang="ru-RU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80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492896"/>
            <a:ext cx="9143999" cy="436510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Производственные группы свиней:</a:t>
            </a:r>
          </a:p>
          <a:p>
            <a:pPr marL="0" indent="0">
              <a:buNone/>
            </a:pPr>
            <a:endParaRPr lang="ru-RU" sz="2800" b="1" dirty="0" smtClean="0"/>
          </a:p>
          <a:p>
            <a:r>
              <a:rPr lang="ru-RU" sz="2800" b="1" i="1" dirty="0" smtClean="0"/>
              <a:t>1 группа  </a:t>
            </a:r>
            <a:r>
              <a:rPr lang="ru-RU" sz="2800" dirty="0" smtClean="0"/>
              <a:t>-  поросята  до 2-х месячного возраста; </a:t>
            </a:r>
          </a:p>
          <a:p>
            <a:r>
              <a:rPr lang="ru-RU" sz="2800" b="1" i="1" dirty="0" smtClean="0"/>
              <a:t>2 группа  </a:t>
            </a:r>
            <a:r>
              <a:rPr lang="ru-RU" sz="2800" dirty="0" smtClean="0"/>
              <a:t>-  поросята- отъёмыши от 2 до 4  мес. </a:t>
            </a:r>
            <a:r>
              <a:rPr lang="ru-RU" sz="2800" dirty="0"/>
              <a:t>в</a:t>
            </a:r>
            <a:r>
              <a:rPr lang="ru-RU" sz="2800" dirty="0" smtClean="0"/>
              <a:t>озраста; </a:t>
            </a:r>
          </a:p>
          <a:p>
            <a:r>
              <a:rPr lang="ru-RU" sz="2800" b="1" i="1" dirty="0" smtClean="0"/>
              <a:t>3 группа  </a:t>
            </a:r>
            <a:r>
              <a:rPr lang="ru-RU" sz="2800" dirty="0" smtClean="0"/>
              <a:t>-  подсвинки от 4 до 8 месячного возраста;</a:t>
            </a:r>
          </a:p>
          <a:p>
            <a:r>
              <a:rPr lang="ru-RU" sz="2800" b="1" i="1" dirty="0" smtClean="0"/>
              <a:t>4группа</a:t>
            </a:r>
            <a:r>
              <a:rPr lang="ru-RU" sz="2800" dirty="0" smtClean="0"/>
              <a:t>  -  свиньи старше  8  месяцев (свиноматки и хряки). 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  <a:latin typeface="Georgia" pitchFamily="18" charset="0"/>
              </a:rPr>
              <a:t>Кормление свиней</a:t>
            </a:r>
            <a:endParaRPr lang="ru-RU" sz="5400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08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По состоянию свиноматки подразделяются  на </a:t>
            </a:r>
          </a:p>
          <a:p>
            <a:pPr marL="0" indent="0">
              <a:buNone/>
            </a:pPr>
            <a:r>
              <a:rPr lang="ru-RU" sz="2800" dirty="0"/>
              <a:t>с</a:t>
            </a:r>
            <a:r>
              <a:rPr lang="ru-RU" sz="2800" dirty="0" smtClean="0"/>
              <a:t>упоросные                                                                              подсосные                                                                                       холостые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Georgia" pitchFamily="18" charset="0"/>
              </a:rPr>
              <a:t>Кормление свиней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185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Georgia" pitchFamily="18" charset="0"/>
              </a:rPr>
              <a:t>Кормовая смесь</a:t>
            </a:r>
            <a:endParaRPr lang="ru-RU" sz="4800" b="1" dirty="0"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2679192"/>
            <a:ext cx="4319335" cy="3846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Основные корма:</a:t>
            </a:r>
            <a:r>
              <a:rPr lang="ru-RU" sz="3600" dirty="0" smtClean="0"/>
              <a:t>         </a:t>
            </a:r>
          </a:p>
          <a:p>
            <a:r>
              <a:rPr lang="ru-RU" sz="3600" dirty="0" smtClean="0"/>
              <a:t>Зерновые</a:t>
            </a:r>
          </a:p>
          <a:p>
            <a:r>
              <a:rPr lang="ru-RU" sz="3600" dirty="0" smtClean="0"/>
              <a:t>Сочные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4247328" cy="3918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         </a:t>
            </a:r>
            <a:r>
              <a:rPr lang="ru-RU" sz="2800" dirty="0" smtClean="0">
                <a:solidFill>
                  <a:srgbClr val="FF0000"/>
                </a:solidFill>
              </a:rPr>
              <a:t>Добавки:</a:t>
            </a:r>
          </a:p>
          <a:p>
            <a:r>
              <a:rPr lang="ru-RU" sz="2800" dirty="0" smtClean="0"/>
              <a:t>    Корма животного              происхождения;</a:t>
            </a:r>
          </a:p>
          <a:p>
            <a:r>
              <a:rPr lang="ru-RU" sz="2800" dirty="0" smtClean="0"/>
              <a:t>   Витаминные корма;</a:t>
            </a:r>
          </a:p>
          <a:p>
            <a:r>
              <a:rPr lang="ru-RU" sz="2800" dirty="0" smtClean="0"/>
              <a:t>   Минеральные добавки</a:t>
            </a:r>
            <a:endParaRPr lang="ru-RU" sz="2800" dirty="0"/>
          </a:p>
        </p:txBody>
      </p:sp>
      <p:sp>
        <p:nvSpPr>
          <p:cNvPr id="9" name="Стрелка вниз 8"/>
          <p:cNvSpPr/>
          <p:nvPr/>
        </p:nvSpPr>
        <p:spPr>
          <a:xfrm>
            <a:off x="1835696" y="1916832"/>
            <a:ext cx="484632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372200" y="1929450"/>
            <a:ext cx="484632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84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341</TotalTime>
  <Words>356</Words>
  <Application>Microsoft Office PowerPoint</Application>
  <PresentationFormat>Экран (4:3)</PresentationFormat>
  <Paragraphs>73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Кормление свиней</vt:lpstr>
      <vt:lpstr>Домашняя свинья</vt:lpstr>
      <vt:lpstr>Задание. Про внешний вид свиней.</vt:lpstr>
      <vt:lpstr>Корма для свиней </vt:lpstr>
      <vt:lpstr>Корма для свиней</vt:lpstr>
      <vt:lpstr>Кормление свиней</vt:lpstr>
      <vt:lpstr>Кормление свиней</vt:lpstr>
      <vt:lpstr>Кормление свиней</vt:lpstr>
      <vt:lpstr>Кормовая смесь</vt:lpstr>
      <vt:lpstr>Норма кормления для супоросной свиноматки </vt:lpstr>
      <vt:lpstr>Спасибо за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Кормление свиней</dc:title>
  <dc:creator>Vladimir</dc:creator>
  <cp:lastModifiedBy>Vladimir</cp:lastModifiedBy>
  <cp:revision>33</cp:revision>
  <dcterms:created xsi:type="dcterms:W3CDTF">2012-12-07T15:53:36Z</dcterms:created>
  <dcterms:modified xsi:type="dcterms:W3CDTF">2013-12-12T17:44:38Z</dcterms:modified>
</cp:coreProperties>
</file>