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294" r:id="rId5"/>
    <p:sldId id="300" r:id="rId6"/>
    <p:sldId id="298" r:id="rId7"/>
    <p:sldId id="303" r:id="rId8"/>
    <p:sldId id="299" r:id="rId9"/>
    <p:sldId id="29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644" autoAdjust="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arezmix.ru/uploads/posts/2013-02/1360429107_27324b086e4bd710847564ad3c49eb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71546"/>
            <a:ext cx="7772400" cy="321471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Ознакомление детей с художественной литературой через проектную деятельность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143380"/>
            <a:ext cx="7405688" cy="1150939"/>
          </a:xfrm>
        </p:spPr>
        <p:txBody>
          <a:bodyPr>
            <a:normAutofit fontScale="70000" lnSpcReduction="20000"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Выполнила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воспитатель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МБДОУ д\с № 19 «Василек»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Назарова Е.В.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6" name="Picture 18" descr="http://player.myshared.ru/119173/data/images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6" name="Picture 8" descr="http://pedsovet.su/_ld/377/810880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928802"/>
            <a:ext cx="8715436" cy="43577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857364"/>
            <a:ext cx="8229600" cy="1346224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Цель </a:t>
            </a:r>
            <a:r>
              <a:rPr lang="ru-RU" sz="5300" b="1" i="1" dirty="0" smtClean="0">
                <a:solidFill>
                  <a:schemeClr val="accent6">
                    <a:lumMod val="75000"/>
                  </a:schemeClr>
                </a:solidFill>
              </a:rPr>
              <a:t>проекта</a:t>
            </a:r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4017961"/>
            <a:ext cx="7572428" cy="2840039"/>
          </a:xfrm>
        </p:spPr>
        <p:txBody>
          <a:bodyPr>
            <a:normAutofit fontScale="47500" lnSpcReduction="20000"/>
          </a:bodyPr>
          <a:lstStyle/>
          <a:p>
            <a:pPr indent="342900" algn="ctr">
              <a:buNone/>
            </a:pPr>
            <a:r>
              <a:rPr lang="ru-RU" sz="6700" b="1" i="1" dirty="0" smtClean="0">
                <a:solidFill>
                  <a:schemeClr val="tx2"/>
                </a:solidFill>
              </a:rPr>
              <a:t>Развивать устойчивый интерес к художественной литературе и развитие связной речи у дошкольников</a:t>
            </a:r>
            <a:endParaRPr lang="ru-RU" altLang="ru-RU" sz="6700" b="1" i="1" kern="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buNone/>
            </a:pPr>
            <a:endParaRPr lang="ru-RU" altLang="ru-RU" b="1" i="1" kern="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algn="just">
              <a:buNone/>
            </a:pPr>
            <a:endParaRPr lang="ru-RU" altLang="ru-RU" b="1" i="1" kern="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achalo4ka.ru/wp-content/uploads/2014/05/veselyie-rebyata-shablon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3571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Задачи проекта: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4929222"/>
          </a:xfrm>
        </p:spPr>
        <p:txBody>
          <a:bodyPr>
            <a:normAutofit fontScale="70000" lnSpcReduction="20000"/>
          </a:bodyPr>
          <a:lstStyle/>
          <a:p>
            <a:pPr marL="425196">
              <a:defRPr/>
            </a:pPr>
            <a:r>
              <a:rPr lang="ru-RU" sz="17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Воспитывать активное тяготение к книге, развивать интерес и любовь к книге;</a:t>
            </a:r>
          </a:p>
          <a:p>
            <a:pPr marL="425196">
              <a:defRPr/>
            </a:pPr>
            <a:endParaRPr lang="ru-RU" sz="17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5196">
              <a:defRPr/>
            </a:pPr>
            <a:r>
              <a:rPr lang="ru-RU" sz="17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Воспитывать интерес к художественной литературе, развивать способность к целостному восприятию произведений разных жанров, обеспечить усвоение содержания произведений и эмоциональную отзывчивость на него;</a:t>
            </a:r>
          </a:p>
          <a:p>
            <a:pPr marL="425196">
              <a:defRPr/>
            </a:pPr>
            <a:endParaRPr lang="ru-RU" sz="17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5196">
              <a:defRPr/>
            </a:pPr>
            <a:r>
              <a:rPr lang="ru-RU" sz="17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Формировать первоначальные представления об особенностях художественной литературы: о жанрах (проза, поэзия), об их специфических особенностях; о композиции; о простейших элементах образности в языке;</a:t>
            </a:r>
          </a:p>
          <a:p>
            <a:pPr marL="425196">
              <a:defRPr/>
            </a:pPr>
            <a:endParaRPr lang="ru-RU" sz="17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5196">
              <a:defRPr/>
            </a:pPr>
            <a:r>
              <a:rPr lang="ru-RU" sz="17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Воспитывать литературно-художественный вкус, способность понимать и чувствовать настроение произведения;</a:t>
            </a:r>
          </a:p>
          <a:p>
            <a:pPr marL="425196">
              <a:defRPr/>
            </a:pPr>
            <a:endParaRPr lang="ru-RU" sz="17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5196">
              <a:defRPr/>
            </a:pPr>
            <a:r>
              <a:rPr lang="ru-RU" sz="17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Улавливать музыкальность, звучность, ритмичность, красоту и   поэтичность рассказов, сказок, стихов; развивать поэтический слух;</a:t>
            </a:r>
          </a:p>
          <a:p>
            <a:pPr marL="425196">
              <a:defRPr/>
            </a:pPr>
            <a:endParaRPr lang="ru-RU" sz="17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5196">
              <a:defRPr/>
            </a:pPr>
            <a:r>
              <a:rPr lang="ru-RU" sz="17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Совершенствовать стиль партнёрских отношений семьи с детской библиотекой, способствующей воспитанию у детей интереса к художественной литературе;</a:t>
            </a:r>
          </a:p>
          <a:p>
            <a:pPr marL="425196">
              <a:defRPr/>
            </a:pPr>
            <a:endParaRPr lang="ru-RU" sz="17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5196">
              <a:defRPr/>
            </a:pPr>
            <a:r>
              <a:rPr lang="ru-RU" sz="17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Учить участвовать в играх-драматизациях, театрализованных играх, передавать сюжет различных произведений, действовать в коллективе придерживаясь, правил игры, выполнять взятую на себя роль;</a:t>
            </a:r>
          </a:p>
          <a:p>
            <a:pPr marL="425196">
              <a:defRPr/>
            </a:pPr>
            <a:endParaRPr lang="ru-RU" sz="17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5196">
              <a:defRPr/>
            </a:pPr>
            <a:r>
              <a:rPr lang="ru-RU" sz="17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Развивать практические навыки рисования, лепки, аппликации, конструирования через книги;</a:t>
            </a:r>
          </a:p>
          <a:p>
            <a:pPr marL="425196">
              <a:defRPr/>
            </a:pPr>
            <a:endParaRPr lang="ru-RU" sz="17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5196">
              <a:defRPr/>
            </a:pPr>
            <a:r>
              <a:rPr lang="ru-RU" sz="17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Развивать все стороны речи: расширять и активизировать словарь, развивать диалогическую и монологическую речь, отвечать на вопросы, формировать практические навыки выразительного чтения.</a:t>
            </a:r>
            <a:r>
              <a:rPr lang="ru-RU" sz="3400" dirty="0" smtClean="0"/>
              <a:t/>
            </a:r>
            <a:br>
              <a:rPr lang="ru-RU" sz="3400" dirty="0" smtClean="0"/>
            </a:b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edsovet.su/_ld/377/416668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072494" cy="1000132"/>
          </a:xfrm>
        </p:spPr>
        <p:txBody>
          <a:bodyPr>
            <a:noAutofit/>
          </a:bodyPr>
          <a:lstStyle/>
          <a:p>
            <a:pPr defTabSz="449263">
              <a:spcBef>
                <a:spcPts val="1200"/>
              </a:spcBef>
              <a:spcAft>
                <a:spcPts val="1000"/>
              </a:spcAft>
              <a:defRPr/>
            </a:pPr>
            <a:r>
              <a:rPr lang="ru-RU" sz="3200" b="1" i="1" dirty="0" smtClean="0">
                <a:solidFill>
                  <a:srgbClr val="0070C0"/>
                </a:solidFill>
              </a:rPr>
              <a:t>В процессе ознакомления с художественной литературой: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785926"/>
            <a:ext cx="2143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1200"/>
              </a:spcBef>
              <a:spcAft>
                <a:spcPts val="1000"/>
              </a:spcAft>
              <a:buSzPct val="100000"/>
              <a:defRPr/>
            </a:pPr>
            <a:endParaRPr lang="ru-RU" altLang="ru-RU" sz="1600" b="1" i="1" kern="0" dirty="0">
              <a:solidFill>
                <a:srgbClr val="C5000B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286124"/>
            <a:ext cx="19288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1200"/>
              </a:spcBef>
              <a:spcAft>
                <a:spcPts val="1000"/>
              </a:spcAft>
              <a:buSzPct val="100000"/>
              <a:defRPr/>
            </a:pPr>
            <a:endParaRPr lang="ru-RU" altLang="ru-RU" sz="1600" b="1" i="1" kern="0" dirty="0">
              <a:solidFill>
                <a:srgbClr val="008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1857364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1200"/>
              </a:spcBef>
              <a:spcAft>
                <a:spcPts val="1000"/>
              </a:spcAft>
              <a:buSzPct val="100000"/>
              <a:defRPr/>
            </a:pPr>
            <a:endParaRPr lang="ru-RU" altLang="ru-RU" b="1" i="1" kern="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1643050"/>
            <a:ext cx="20002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1200"/>
              </a:spcBef>
              <a:spcAft>
                <a:spcPts val="1000"/>
              </a:spcAft>
              <a:buSzPct val="100000"/>
              <a:defRPr/>
            </a:pPr>
            <a:endParaRPr lang="ru-RU" altLang="ru-RU" sz="1600" b="1" i="1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5000636"/>
            <a:ext cx="2143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1200"/>
              </a:spcBef>
              <a:spcAft>
                <a:spcPts val="1000"/>
              </a:spcAft>
              <a:buSzPct val="100000"/>
              <a:defRPr/>
            </a:pPr>
            <a:endParaRPr lang="ru-RU" altLang="ru-RU" sz="1600" b="1" i="1" kern="0" dirty="0">
              <a:solidFill>
                <a:srgbClr val="66006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7554" y="3286124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1200"/>
              </a:spcBef>
              <a:spcAft>
                <a:spcPts val="1000"/>
              </a:spcAft>
              <a:buSzPct val="100000"/>
              <a:defRPr/>
            </a:pPr>
            <a:endParaRPr lang="ru-RU" altLang="ru-RU" sz="1600" b="1" i="1" kern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3357562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1200"/>
              </a:spcBef>
              <a:spcAft>
                <a:spcPts val="1000"/>
              </a:spcAft>
              <a:buSzPct val="100000"/>
              <a:defRPr/>
            </a:pPr>
            <a:endParaRPr lang="ru-RU" altLang="ru-RU" sz="1600" b="1" i="1" kern="0" dirty="0">
              <a:solidFill>
                <a:srgbClr val="8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1643050"/>
            <a:ext cx="2214578" cy="150019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1643050"/>
            <a:ext cx="2357454" cy="150019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3286124"/>
            <a:ext cx="2286016" cy="128588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1714488"/>
            <a:ext cx="2214578" cy="142876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3357562"/>
            <a:ext cx="2214578" cy="128588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357554" y="3286124"/>
            <a:ext cx="2214578" cy="128588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428992" y="4857760"/>
            <a:ext cx="2143140" cy="135732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57224" y="1643050"/>
            <a:ext cx="20717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учатся тонко чувствовать художественную форму, мелодику и ритм родного языка;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1714488"/>
            <a:ext cx="21431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речи активизируются имена прилагательные и    глаголы;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86512" y="1571612"/>
            <a:ext cx="15716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215074" y="1857364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43636" y="1643050"/>
            <a:ext cx="22145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Обогащается словарь за счет эпитетов, сравнений, эмоционально-оценочной и сказочной лексики;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85786" y="3500438"/>
            <a:ext cx="22860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Улучшается звуковая культура речи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28992" y="3429000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Раскрываются  творческие способности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15074" y="3357562"/>
            <a:ext cx="2071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942B9F"/>
                </a:solidFill>
                <a:latin typeface="Times New Roman" pitchFamily="18" charset="0"/>
                <a:cs typeface="Times New Roman" pitchFamily="18" charset="0"/>
              </a:rPr>
              <a:t>Формируются представления о жизни, труде, об отношении к природе;</a:t>
            </a:r>
            <a:endParaRPr lang="ru-RU" sz="1600" b="1" dirty="0">
              <a:solidFill>
                <a:srgbClr val="942B9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00430" y="4857760"/>
            <a:ext cx="207170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Развивается социальный опыт и трудовая деятельность дошкольника.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4/79/930/79930114_c623a5ccd6b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Autofit/>
          </a:bodyPr>
          <a:lstStyle/>
          <a:p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Предлагаем родителям примерный список литературы для домашнего чтения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Русский фольклор Песенки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«Как на тоненький ледок…»; «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Николенька-гусачок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…»; «Уж я колышки тешу…»; «Как у бабушки козел…»; «Ты мороз, мороз, мороз…»; «По дубочку постучишь — прилетает синий чиж…»; «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Ранним-рано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поут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ру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…»; «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Грачи-киричи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…»; «Уж ты, пташечка, ты залетная…»; «Ласточка- ласточка…»; «Дождик, дождик, веселей…»; «Божья коровка…». </a:t>
            </a:r>
          </a:p>
          <a:p>
            <a:pPr>
              <a:buNone/>
            </a:pPr>
            <a:r>
              <a:rPr lang="ru-RU" sz="1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Сказки.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«Лиса и кувшин», обр. О. Капицы; «Крылатый, мохнатый да масляный», обр. И. Карнауховой; «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Хаврошечка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», обр. А. Н. Толстого; «Заяц-хвастун», обр. О. Капицы; «Царевна-лягушка», обр. М. Булатова; «Рифмы», авторизированный пересказ Б. Шергина «Сивка-бурка», обр. М. Булатова; «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Финист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— ясный сокол», обр. А. Платонова. </a:t>
            </a:r>
          </a:p>
          <a:p>
            <a:pPr>
              <a:buNone/>
            </a:pPr>
            <a:r>
              <a:rPr lang="ru-RU" sz="1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Фольклор народов мира 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Песенки. «Гречку мыли»,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литов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., обр. Ю. Григорьева; «Старушка», «Дом, который построил Джек», пер. с англ. С. Маршака; «Счастливого 290 291 пути!», голл., обр. И.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Токмаковой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«Веснянка»,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укр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., обр. Г. Литвака; «Друг за дружкой»,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тадж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., обр. Н. Гребнева (в сокр.). </a:t>
            </a:r>
          </a:p>
          <a:p>
            <a:pPr>
              <a:buNone/>
            </a:pPr>
            <a:r>
              <a:rPr lang="ru-RU" sz="1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Произведения поэтов и писателей России Поэзия</a:t>
            </a:r>
            <a:r>
              <a:rPr lang="ru-RU" sz="105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И. Бунин. «Первый снег»; А. Пушкин. «Уж небо осенью дышало…» (из романа «Евгений Онегин»); «Зимний вечер» (в сокр.); А. К. Толстой. «Осень, обсыпается весь наш бедный сад…»; М. Цветаева. «У кроватки»; С. Маршак. «Пудель»; С. Есенин. «Береза», «Черемуха»; И. Никитин. «Встреча зимы»; А. Фет. «Кот поет, глаза прищурил…»; С. Черный. «Волк»; В. Левин. «Сундук», «Лошадь»; М.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Яснов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«Мирная считалка». С. Городецкий. «Котенок»; Ф. Тютчев. «Зима недаром злит-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ся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…»; А.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Барто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«Веревочка». Проза. В. Дмитриева. «Малыш и Жучка» (главы); Л. Толстой. «Кос- точка», «Прыжок», «Лев и собачка».</a:t>
            </a:r>
          </a:p>
          <a:p>
            <a:pPr>
              <a:buNone/>
            </a:pP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Литературные сказки. 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Т. Александрова. «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Домовенок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Кузька» (главы); В. Бианки. «Сова»; Б.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Заходер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«Серая звездочка»; А.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Пуш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кин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«Сказка о царе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Салтане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о сыне его славном и могучем богатыре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Гвидоне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Салтановиче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 о прекрасной царевне Лебеди»; П. Бажов. «Се-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ребряное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копытце»; Н.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Телешов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Крупеничка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»; В. Катаев. «Цветик-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семицветик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 </a:t>
            </a:r>
          </a:p>
          <a:p>
            <a:pPr>
              <a:buNone/>
            </a:pPr>
            <a:r>
              <a:rPr lang="ru-RU" sz="1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Произведения поэтов и писателей разных стран Поэзия</a:t>
            </a:r>
            <a:r>
              <a:rPr lang="ru-RU" sz="105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Милн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«Баллада о королевском бутерброде», пер. с англ. С. Маршака; В. Смит. «Про летающую корову», пер. с англ. Б. Заходе-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Я.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Бжехва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«На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Горизонтских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островах», пер. с польск. Б.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Заходера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Дж.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Ривз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«Шумный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Ба-бах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», пер. с англ. М.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Бородицкой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«Письмо ко всем детям по одному очень важному делу», пер. с польск. С. Михалкова. Литературные сказки. Х.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Мякеля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</a:t>
            </a:r>
          </a:p>
          <a:p>
            <a:pPr>
              <a:buNone/>
            </a:pPr>
            <a:r>
              <a:rPr lang="ru-RU" sz="1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Произведения для заучивания наизусть</a:t>
            </a:r>
            <a:r>
              <a:rPr lang="ru-RU" sz="1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«По дубочку постучишь...», рус. нар. песня; И. Белоусов. «Весенняя гостья»; Е. Благинина. «Посидим в тишине»; Г.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Виеру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«Мамин день», пер. с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молд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Я. Акима; М. Исаковский. «Поезжай за моря-океаны»; М. Карем. «Мирная считалка», пер. с франц. В.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Берестова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А. Пушкин. «У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лукомо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рья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дуб зеленый...» (из поэмы «Руслан и Людмила»); И. Суриков. «Вот моя деревня». Для чтения в лицах Ю. Владимиров. «Чудаки»; С. Городецкий. «Котенок»; В. Орлов. «Ты скажи мне, реченька...»; Э. Успенский. «Разгром». </a:t>
            </a:r>
          </a:p>
          <a:p>
            <a:pPr>
              <a:buNone/>
            </a:pPr>
            <a:r>
              <a:rPr lang="ru-RU" sz="1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Дополнительная литература Русские народные сказки</a:t>
            </a:r>
            <a:r>
              <a:rPr lang="ru-RU" sz="105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«Никита Кожемяка» (из сборника сказок А. Афанасьева); «Докучные сказки». Зарубежные народные сказки. «О мышонке, который был кошкой, собакой и тигром», инд., пер. Н.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Ходзы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«Как братья отцовский клад на- шли»,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молд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., обр. М. Булатова; «Желтый аист», кит., пер. Ф.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Ярлина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Проза. Б. Житков. «Белый домик», «Как я ловил человечков».</a:t>
            </a:r>
          </a:p>
          <a:p>
            <a:pPr>
              <a:buNone/>
            </a:pP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Литературные сказки</a:t>
            </a:r>
            <a:r>
              <a:rPr lang="ru-RU" sz="105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А. Волков. «Волшебник Изумрудного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горо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да» (главы); О.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Пройслер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«Маленькая Баба-яга», пер. с нем. Ю.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Коринца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Дж.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Родари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«Волшебный барабан» (из книги «Сказки, у которых три кон-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ца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»), пер. с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итал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И. Константиновой; Т.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Янссон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«О самом последнем в мире драконе», пер. со швед. Л. Брауде; «Шляпа волшебника», пер. В. Смирнова; Г. Сапгир. «Небылицы в лицах», «Как лягушку продавали»; Л.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Петрушевс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кая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«Кот, который умел петь».</a:t>
            </a:r>
            <a:endParaRPr lang="ru-RU" sz="7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http://odnako.su/upload/images/real/2015/05/08/197976_lg-g4-official-wallpapers-4-480x4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73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298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различных праздников с использованием театральных постановок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0482" name="AutoShape 2" descr="https://af.attachmail.ru/cgi-bin/readmsg/image-23-11-15-17-31-4.jpeg?x-email=sofia_iva@mail.ru&amp;rid=2764346090396554631532812066953580614765&amp;&amp;id=14482674890000000610;0;5&amp;&amp;x-email=sofia_iv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2" name="AutoShape 22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4" name="AutoShape 24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6" name="AutoShape 26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8" name="AutoShape 28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0" name="AutoShape 30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2" name="AutoShape 32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4" name="AutoShape 34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8" name="AutoShape 38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0" name="AutoShape 40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2" name="AutoShape 42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4" name="AutoShape 44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8" name="AutoShape 48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0" name="AutoShape 50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2" name="AutoShape 52" descr="data:image/jpeg;base64,/9j/4AAQSkZJRgABAQAAAQABAAD/2wCEAAkGBxQQEBQQEBQVEBQUFRAVEBAUEBAVFBUVFBUWFhQUFBUYHCggGBolHBQVITEhJSkrLi4uFx8zODQsNygtLisBCgoKDg0OGxAQGiwkICQsLCwsLCwsLCwsLCwsLCwsLCwsLCwsLCwsLCwsLCwsLCwsLCwsLCwsLCwsLCwsLCwsLP/AABEIAOEA4QMBEQACEQEDEQH/xAAbAAABBQEBAAAAAAAAAAAAAAABAAIDBAUGB//EAEgQAAEDAQQGBgcGBAQEBwAAAAEAAgMRBBIhMQUiQVFhcQYTMoGRoRQjQlJyscEzYoLR4fAHFZKyNENz0hZTlPEkNVRjg6Kz/8QAGgEAAwEBAQEAAAAAAAAAAAAAAAECAwQFBv/EADURAAICAQMCBAMGBwADAQAAAAABAhEDEiExBEETIlFxMmGBBRSRsdHwIzNCUqHB4TRD8RX/2gAMAwEAAhEDEQA/AOWjYW4jWaf33L51u/c9hGjZJD7OsNrTmPzWE4+poi62GOX7pWLlOBdJjH6Ne3FpqE1mjLkdMdFapGZ1CJY4SHZp2XTThniuafTIdmlDpdpzC5pdO1wUWW2tjlm8ckBJVpyKW4WK7uKLGGp3o2AXWHelpQqHC0OS0INKD6U5GhC0i9Kcjw0GkHpDkaEPSAzOKelBQLx3opDBTimAtXaUtwGunYFWmTEQSaUY3JUsEmBQtOmzsW8Ol9RGVaNJPdlUrqjhjEmysLLJJwWmuERUyUaOYzF5qVPjSltEVEM0uGqLrdrj+8VcY+vJLMuU3jRteLtv6BdK25M2ReicVXiIRYsT8N49pqzyIaLhsddeM920LLxK2kWSRzg4SAg++MD371Lj/aUjRs73tFWnrG8M+8LnkovnZlotR2mN+DhQrNwnHgrYLtGsdi0pLPJchRE7Rjm5K1nix0NELgjVFgSNc4b0mkMmZK7eocUBKJnKdMQHCd6WiIDuvduS0xAXXu3I0IYuvduRoQC6925GhAAzuRoiIaZnp6IgRuldvVKMQIXvdvKtJARFjjvVXFCELA9yPFigJW6JAxcVL6h9hUOPVR7il/EmGxBJaXv7Auj3jgPFWoRjyxNmdaJGjM9Y7/6j810Ri38iGVhA+U1dgPIclprjDZEsjnoAWsy2uVRtu2QzPvt3lb0ySy5l1+GDt3vb+9ZJ2t+DWSpmhY311mYHa1YZFW0gRotjZNg7VdvWGqWPjdFEEtgkiNW5bwrWWE9mMkZbA7CVodxyPipeNreLKssRRA4xyU+6781Dk18SGTiSZmYvDeMVFY5cMY5ulBk4U5hLwH2CyZtqjKh45oLJBcORU+ZDHiNu9K2A8RqbGOupWAaIsBURYAuosAFidgMMYT1MQwhgzITuQDHTRhUozYEL9JMGQVrDJ8isZ6ZI/sNPOlAn4cI8sCKSF2cjw3gMSqUo/wBKsCu+aNnZbfPvOx8loozly6EV3dZMaYkbsgr8mNEssN0cyMVkNTuUPNKe0SStaZC4e4wLSCr5sTMi0PDuDa0G9xXVFV7kg6ge75Ja36leGjV6aaPuOvsw24bCuf7Py2qYsxmaNlMmPZkHg/8AVdOWKj7fkTB2bFnma/B2q7euSUXHdbo2RpQzvjwdrNXPKEZcDonNnhm+6VCnkxhRVn0M9uLdYLSPUxlzsBA2eSPOoWjhCXA7LDNIh2DwDzCzeFrgdjxHC7Zd5FK8iDYP8uaey8hLxpd0FA/l7x2Xgp+NHugoHo0wyIPejXiYUwXZxs80XiDcXWT+6UVi9Q3F1s/ulGnF6huL159nzR/C9Q3D1M53DvRqxINxegynN4CPFguEFMP8t96Q9yXjeiCheixNzq7mUeJkYUNNrjZ2WtHcmsc5csNiCTSDnYCvctFhiuQsUWj5ZNlOJQ8sICLseio48ZDU7lg+onLaKECW2ezE2nFNY+82FFC0UbrSGp3LeNy2iJmXa5C4X34MGTRmeAXTBJPTHkh8WZujY3TziuAyA2NC6MzWPHsZRbcjuv5KxeL94kdRW6UCuC06PYyynN+g3YnuHBeh4tzSZEV5WLRdo6xpExoWnVl2/i380ZoaJeTv2/QeOTa3NmCd0eDtZpyOYI3grklGM+NmbJl1jGSYtN0rFuUdmUSslkj4hQ4wmFE4t7H4PaPBR4Uo/CwoY+wQyZGipZskeRUVZdBH2H+a0XVLuhUVn2CdmWK0WXFINyM2mdmbSVejFLuFsQ0zIM2HwS+7QfDDWx46Rb2FL7n8w1jx0kbtaUvuUvUPEEekjPdKX3KXqHiIaekQ2NKr7n8w8QYdOuOTD4J/dYrli1g9Pmdk0p+DjXLHqY5sNofwUuWGIWyxHoWQ9t1FD6qC4QUy1HoiNvbdVZPqJvhDom66KPstBUack+WFEclue/BgoqWKMeRkLoNsju5Wp9ooCrPa/ZiHetY4+8mJszrTRl5zjfeBW5XAH727lmt43Kktl6kNmbo1r575eamncANgGwLozOOKlExg207NDQ0IZIAFhnlqiOHJ2dV5B0GH0jOsu3pODPIUiKWc8StucpP9JTs9jpZi4bSVrPJeWhRVQLlqldZoYgAHXiBdcMKUqeSxhFZZybKlLSlRYs7GyC9GbjvcJ+RyKiTlF1Lf5midqy0yd7MHhZOMZboqycFj8xRT5ojGOsO1pR4vqgobckbliquDEIW54zCXhQfADxpPePJLwPQBemMObR4I8OS7gNL4j7ITrIu4UhpjgPshO8nqFIQhgHshGrL6hSCDCPZCX8R9wpDhaYxk0eCNE33AP8xAyHkl4LAadIuOQT8GK5AbfldwTqCAcLG49pyXiJcIZIIWMzxU6pSAjktexgVLH/cFleSzk60rro3bTyGZWimltFE2UrPb/XtiY2603hePbJAqOA/eK2lh/huUnb/wZa/NQ2OweukadoJ8UPL5IsdeZkegmXXPZ8QVdS7SZnj7odY8JRzRPeALk6e+vMo3MbTxq9dnTfCZ5OStbcIGjfVaY98jFL4SxFF6qJm8hQ5eeUhpbJEvSVgdNFGPYYXHm40HkFPSNxxyl6sU95EFrs9yPmqhPVM0e0SexSmOzlz9ceyHVNANxzCnJFTyUiY7IhsWloJa1DoSMydZn9Qx8QrydPkhxv8AmKOWzVs8V5ofG4SNOTmuDh4hc0npdSVP5miyJkoDgodFakOu1zCm6HaGugacx5KlN+oETrEw7FSyyAYdHNT8ZgMOjBvT8dhQBowb0/HYUPGjWpeMwHtsDAp8WQEjbM0bFLmwHiMDIJXYWhGuwI2FqQ3qHuVaooWszbTbIIw4ukEhb2mx0ea7q1oPFdEcWWTW1X67GbyoWitJCcOEbOrwN0k1dz3BLNheNrU7CMtSKVjYTI4OJJOZJJPitsjWlUEORtpg6qVkh9l7CeVaHyKcJa4OPqiMip2bWlGXbQ0jJwouPE7xtGndMxbK25aXDj812Td4kRHaYAKS96LuAu5u31xUbGXpg1kXTg+EzyckGkxhGzgPNXh5bFPhI1bNHWeNvuhc03WNv1NO5Vc7rbVK/ZfuN5MFPnVa/Biivlf4mcN5Nk2kTVzWBZ4tlZpP0IulDxHE2IZ0x+qvpE5TciMjqNHMWiIsiDB2pT5L0YyTnb4Rg9o16m/oOx0exrSWtjFXOBIy4hcXUZLTb7mlUqLU3SB7ZHuJaImBzn3mA0a3OhGNe9Tj6SMkl3YSdHPWP+KbSaTWWgx1o5qkbtVzcfFd2T7D/sn+K/f5Eqcjcsn8Q7A/tOkh4PhJ/wDzvLjn9j9THhJ+z/WivEZs2fpLYJMrVB+N4Z/fRckug6qP9D/P8g8Q0oJbPJiyWGQb2Sxu+RXPLFmjzFr6MfiMstsTDkAeSzbmh+KwmwNGxGqQeKyKSOJvacxvxPaPmVSjkfCYvFZnWjTdiZ2rVZwRmBPET4AkrePR9TLiEvwYvFMq1dOdHR4deZCNkcUp8CQB5rqh9ldVL+mvdoPEMK2/xQs7fsbPLIf/AHHsjHPC8uzH9h5H8c0vbf8AQl5H2J9GdMn2qEyRtZE5j7srALxAdixwLthoRlm0qc32bHDKm27BTb5NPSMhmhZMCTdwe2uHOmS5MaUJuBZzJi6u0FvsSjuqvQ1asd90Z8S9y5oF3Uz3Xb6LLqV4mO0Xj8sqN7SEfVz3hk7Ed64sb1QpmvDItMQ3mniCqwS0seRWia0y9ZZ4JttGh3MarvMKYx05ZwIi7imZls1bQ13vAFb498TQpbTBahSXvThvAJfEad9c1FlDSGMq3xbQJluwTtvWhjd1PJEXWJsHvJGnYpgwzTnKNriO4YedFhOOrTD1G3SbKuhIaNBdnSrjxOJ8ytOolbpDxrYmsQvzFxybie7JRk8uOvUFvIxNJS+kWimyvkM12Yo+FiMpvVIgsx62Z0vsx6sfNXPyY1Hu92SvNKzoZnej2en+ZLid4bsC4YrxcnyRocH020h1cYsjTrPuyWjgM44z5PP4V73QYf8A2P2X+3/r8TLlnF0XqFUGiQUFA6FRA6C00yw5JBpQ5zycyTzJKEkg0oZROxaUJFhQKICgUTFRq9GtKeizhzqmN2pM3ex2ZA3tNHDlTasOoxeLBx79vclrueraHlEbzC8hzHigdsIdi1wO7FfL9TBtalyi4uzN05YSA5ntRm8w8v0W/T5U2n2Ypq0UpZLzWTt20DuDgtYrS3BibtKR0ssnXWdkgzZgeS8+K8PK4+pu942PGvFyU/DMrlEGjdazzQ7Y332/DJj8w5aZtskZ+u34GUO6KeksWxP7itcXMohPsxW/tNdvAKMfDQ5clm+s6HZX7U/etOMZP9QrK6s0knug+aU1UIxGvibLFrNLMyPbNIL3wM1ned0d6nHvlcv7V/lilwkWHO6uLiVklqma8RIJpupsxPtSZcti0jHxMtdkS3ph7nPucWRkjtym6zltK7q1TrsuTn4XzZs6DsIAF7sRi887z+pXJ1OVvjl8GkVSKumdLBoktcuLWYRsr23nsRjhhU8AVv0vT21jX1/2TJnldqtDpXukkN5zyXOdvJNSvpIxUVS4QJUR0TKoKRVBogKFRA6FRACokAqJhQqICgUQKgUQTQExUd10O0p10Xo7j62EF0J2uizLOba1H3T91eT12DTLxFw+ff8A6Rwzs5X9fCJB248JBvbsK8RLwp6ez4NeTno2BkjojgyXFh3O3Lvbcoqa5XJmlTr1NPo7aKOdA/J1R3rm6qFpTXY0xP8ApZfsLrrnRu4hYZFaUkaR2dDbIertQacpWujPPtM8wR3qpebD7b/qQ/LMrWtnqnt2sdUclcH50/UJLZkU7qxsdwIVxVTaE+EN61FCsNndruduDiia8qQ1zYbGPVnfI+ncEZPj9kEePctz69oujKFrYx8Ro5582j8KzXlxX67/AKAvNMdaT1kjYxkM+QzUw8kHI0fmlRl6UtHXTXRgxngAMyunDDw4X3ZlOWqRWsTTNLfAw7MLeG9aZGscNL92RHzO/wADXt8oaPR2EANq6aQmjcBVxJ2NAXLhg5PxGt3wi5OtjzTpPpn0mQNZUQx1EQyJr2pHD3nUHIADYvpOmweDHfl8/p9CUu5jhdBdBQVQaJDoVEDoNEBQqIHQqIChUQKgIChUQKgUTECiCaJLLaHRPbJG4sewgtcNhHz5JSipKnwS1Z6doPTLZGttMYoCbs8XuO2t+E5g92YK+e6vpdL0P6MUXRPpyxAirDqnXiduO76LHpsrupc8Mc42jOE5cGzDBzSBINzht710aabg+OxF/wBRuzT3gydu2gfzXDGNXjf0Ohu6kg6VBLRIztCjm/E01HmE8FKWl8cCyK1ZJaHB77zezNGHD8QqpScVT5iwTv6mZCawkbWu/RdEvjv1IXwkF5XRNhbJSN530Hjj9ENeZId7Mv2VwZdLsomF7hxpWn0WEk5XXd0VelewbA4sjMj+0alx+841d5lGXzS0rgcPLEgmtPVxF/tyYN4NVRhrnXZA5aY33ZkyA0EQ7TqGU7m7G811r+/suDB+htQnqGC6PWPFI2jNrcq8zsXHL+LLfhc/Nmvwo4vpZpmgNliNRX/xEgNbzga9WD7oOZ2ngMfb6Pp6/iS57fIhKzlV3miQaIKCkOg0QVQaJDoVEDFRAUKiAoVEAJAqBRMVAQSBMQCglo0NBaWdZZb41mO1ZY9j2/RwzB38KrLPhWWGl/T5ESR6Vo+1McwMvXoZRehk3HLHca4EbCF87nxSjLVW65+a/fA4y7MzrXH1EhLhqu1ZR8nLfG/Ehtz2/QiXle5a0ZLdLoHnVd2T8iFjmjaWRco0xunpfc0bK+rXRuzbXyWE1TUkWvRleGSkZbthfh8ElXDwN8eC0krlf9y/yiIurRDk+Vuwi8Pn+armMWHdoqXlsQFpqGN3uqeQ/wCyT2bYeiLMj7wDdsj7x+BhFPF13+kqIqt/T83/AMG3exLaXgkR5NaKvPAZqIqlq7vgvl0ZVqtd5xkIqBqxM3nZ+a6YY9K0/iZTnb1FjR8QjaZZNYk1p77t3ILPLJyeiP8A8Q4qlbMbpNp4x3mMd69/2jx/lNI7LdzyP6Rxy7+j6RUpNbLj5/MPiZxQXqGiHIKCkUggJFUFAwpDoNEDoVEDoVEBQqIFQECoCYgIJaAUyQJiGoJZs9HdM9QTHJUwvIvAYljsusaPmNoHALn6jB4qtcr90ZyXc7y8JmBjiHOu1jeDUSM2UO3DJeE4vFK+3f5MaepUZTaj1Z7TamI7wM28wul0/N2fJmvQ1YrXeDZhmKNkHyK5XjpuH4G+q1q/EllIEgPsyAsd+LsnucB4lKO8Gu63/f0Jls7Kzn0cwnix3dl81aWzX1E+SLq1diII344bGho5u/ZVtbEp7liOYAuk2ABrOTdveanvUSjsoji+WVrTaKAtrQnWkduGwK4Q3v8AAJSpV+JHZWhx6x+qxuDRt5D7xTm68seSYq92UtP6f6rVZTraUAGUI/3/AC5rp6XpL3lx+f8Awe8jjSampxJxJO0r1TRIQSLQ4JFIIQUkFIockVQUDoVEiqDRAUKiAoFEBQqJk0BAmgFMkaUEtAKZLGlMlgKZLNnQOm+ppFISYq1aR2onH2m8N47xjnzdR06yK1z+Zm13R11opM28CL4AcHNODhse07V5EU8Tp8fl8hPzL5laz2qhJORwlbz9ocFpPHapfQUZU/zL4feYYycsWneNhCw4kpI0foQ2ia829tNHH4mmj/qVcY06/dPgi7Q/00JeEytRnMl2jMk05nAeABK3cTKx8lopQDJuDRvd+QSUL+pV0V4tc1J1a1J2vdwWj8uy5/Ihb8mfpjT13UhOsMLwxDODd7vvbNnDo6fpf6p/v9+ha3OarVd5oghItDggocEikEJFIKRaHBBSQUhhQMSAEgBIACAAQgloaUyWApksaUyGApkgQSxpTIZpaI0w6HVdVzK1AHaYfeZ+WR81jm6eORfP98kNd0dK6USASRkEkHLJ428uI2LzdLg9MiHvv3DZ7TlTMdnfxaUpw/f+xxl2JnSivA6w8KOHh/apUdgvcrdUd6vUTRVFop9P34LVwJTIn2gUq40aPluVqD4XIrsytIaXL6sZqtyrtI3cB8/JdWLAobvk0SM0Lc1QQkUhwSKQQkWOCRSHBBSCEi0OCRQUDEgBIASAEgBIABQIaUyWApkMaUEsaUyQFMhjSmSwFMlk9itrojVpwObdh/I8VE8cZqmZtG5Dbmy4twd7TdvP9VxyxOGz4M2WG2mv72/qs9FBqsHXjijQKzc0n0QbFZZbS209Z1bHP6swFtabL1/DwWGHrY5Mqx6av5/8LlglGOqzzqadzzVx5DYOQXtKKitgSoYEy0OCRaHBIpBSLQ4JFIISLQ4JFIcEFoISKCgBIASAEgBIASAAUAApksaUyGNKCWApkMaUyWApkMaUyWNKCWIOINRgdhCZDOw6FaI/mHW35ep6oR63VF96/fzAcKUuea83rc0emUXXLr97MmONzk0jo/8Aghn/AKs/9Mf964f/ANGP9j/FGn3aXqYls6R2qaJ0D3tuPaWuAhhaSDniG1XVjwYsclKK3Rk8kmqZyNq0e5mI1m793NelDKpbdxplUKzVDkFDgkUgpFocEikOCRaCEikOCRaCgoKAEgBIASAEgBIABQACgljSmQwFMljUyGNKZLAUyWNKZA0oJZJBZ3SGjRXedg5pSkoq2Q2dL0ftk1hv9Q8AyXL9Y2OBuXroAcD7xXD1ChnrUuODNSado1/+MLZ/zI/+nh/2rn+64vQfiTM2zx1HhT6fUK5SoEticQcOBHH9/koch0ZmkNB3teHA+5kHfDuPBdOLqq2n+JaMAtINDgRgQcwu40QQkUgpFocEikEJFocEikOCC0EJFBQAkAJACQAkAJAAKAAUyWNKZDGlBLAUyGNKZLAUyGNKZLNLRmh3S6zqtZsO13Bv5rnzdRHHst3++SGb8djDRdaAAP2cfmVwvI5O2Q0B8VBXnTlv701LehUQdW7cqtC3LcLLri04UcWnkcQfFZSdq17lRVOi+Y8L9K+zI35047R+qxT7fgW13HOhu49oEAmm0HJ4S1X+/wDAV3KOltCNnFRRslNSTY/7r+PFbYOqePZ8enp7Fo42eB0bix4LXNNHNOYXrxkpK48FIaEFIISLHBIpDggoISLQ4JFIKBiQAkAJACQAkABAhpTJYCmQxpQSxpTJAUyGNKZLOi0H0fvASzjVOMcWRfxdub8/nw9R1enyQ57v0/6TR0To9g2UDiBgBsa1eepd/wB+5LViNnxuZUoX8Nob9T3cUa6V/h+otNuira/LE/hb+ZWkP37ilwZuuunymW5r2uH1pH/MbUc6Xh9VyY5eT2ZtJeb3L9j1qE5PFD8Qw/JYZNrXp+Rot6ZLDDQmLaKuiPm5n1HelKVrX+P+mJKnQxrA3AjUcf6XbkW3uuV/kdUVdM6FFpbdNGytHqpdjh7juHy8a69P1Lwu18L5Xp80VV7Hn9ps7o3ujkaWuaaOacwV7sZKSUou0xoYmUghIpDgkUgpFIcEFJhCRQkDCgBIACAEgQCmJsaUEMBTExpTIYCmSwIJZ1nRro9RrbTaG1rjDEfa3OcN24LzOr6zfw8b936fIVd2dLK0g0zkd4NC85NfRCf+RCMMZfGON2MH2nn2jwGfIIvVKvx9iXsthvo91gb7TzntxxJPmU9dyvshqO1GTbNatMi5rG/C3E/JdOPbn3Mp7lv+WncsvHRfhsdpJtGQy7qV/CaHyKWF3KUAnwmTWNmMkY/1I+79FOR7KX0ZcO8fqX7TGXsbI00cKEHc4ZFYwlpk4vgclqVj5GtkYJQKNfhI33HjA+B8kt4y091x80C8yIomVrE/tN7Dt+4pydedcAl2Zn6e0GLYzCjbRGNU5X2j2T+exdHTdV93lv8AA/8ABVavc84kYWktcC0gkOBFCCMwQvfTTVoEIIKQUFIKRQUhhqgqw1SKsSAsSAsVUCsFUxWBAgFMkBQS2ApkjUyWdX0R6Oh49KtA9U37Nh/zHDafu18eWfm9d1mj+Fj+J8v0/wCiS7vg7F7qAyvz9hu5eQlfkiDfdjbLZXONPbfQu+63YETmkvkhJeoWtE0tW/Zsq2PiAdZ/eR4AJt+HCny93+n0FFanZDbZKB8m4XGczn5Ksa3Ufqym6Tf0MuKC9LFHuAJ5vP5LplOoSl+9jBLzJHS9YF5lM6djLmhv2Tk5w/qH6LrjLTn+hk1cCrZJqdTL+F3dgfJazjeqAouqkb9njDXuj2HFvI4j98FwydxUjeqbRFYgGTGF3YmwHCUDVP4hhzDVc/NDUuY/l/wz+GXuMtVnIqPbjxbxbtCITX0ZUojgesaJGYObmlWl6XwHKtGB0x0ELRGbZAPWNHr2DNwHtAbx5jku/oOq8KXg5Hs+GN7rUjz4L3QTCEhoNUirDVBVhSGFA7FVAWKqAsCAsSYrBVArBVBLYEyQFMRv9EOjxtkt59RDHjK7Ku0MB379w5hcXXdWunhS+J8fqJLUz0MAPIoA2KMAMaBQUGAoF4DbjzvJj+J/IgB6x5eewzsje7YFVaVpXLJ5dlq11ihp/mzktB2tZ7bvDAcXBTjqU77R/PsE+NPqBsYihwwwoOSVucyqqJnaRjxih29p/Ny3wvaU/oiMi4iRaEbftD5NgLqcmCgVdS9OJR/e5GPeTY7rijSh2y7o9l6zyt3XXeBxWGV1liyo/CzGs7dSWP3H3hyK7JvzRl6oyXDRuwSXoopRm3Uf3ZfviuKSqcoeu50J3FSJtLWe+2owrQgjYRiCO9TgnpdMeSNondJ18LLQBrjCUbntweORz5EKHHw5vG+O3t2Ji9UfYz69VIHDsSYjgdoW9a40+UHDLF7qnh47Du0FnWuNPlFfC7OD6d9HvR5BPCPUymuGTHnEjgDmO8bl7f2b1fjR8OfxL/KFJUzlQvTAKQwoKsVUh2GqBiqgLFVAWKqABVArFVMVgQSBMRb0To59qmbDGMXHPY0DNx4BZZs0cMHOXCJ3eyPVm2RsEbLHBk0a7tpO0niV8w8kss3myfQt7eVAtrqBsLMzgjHvc5Ey9EXNH2O89sY7LMzvdtKyyZKWp8spKvoVhJ6RO6QdgakXwNOfeanwWrXhY1Hvy/f/AIRDzOyzM2/K1mxuLuQxWUXpg5d2a8yowZZ70k0xyaHU+QXdGFRjA527bkWejkV2B7jnc83H9Fl1cryRXz/IeNVEqUWxBsaAbW+z3mOHkuPqnVP5msTGiFLSW7JGEd4XZJ3iv0Zmvj9zR6PazZYDuq3mP2Fz9Vs45DTFunE0rKb8ZacwueflnZrHdEWhJLk7oT2ZgS3hIwfVv9oWmdasamuY/k/+mS8s/cFrsvbhPxR80oT4n9GW12IbBJ1jCx2Yw71WRaJakKO6ofHA2eKSyTYhwN3eNxHEGhHJDnLFNZodhx3WlnkelLA+zTPhk7TDSu8bHDgRQr6nDljlgpx4ZHGzKq0HYaoGFIdiqgdhqgLFVAWBAWKqBWCqBATFYqpibPUeheiRYrKbRIPWzAUBza3Nrfqe7cvmvtDqPvGbw4/DH8/3sXHyrUzVs+o0yOzK5Z+ZqKBbK2QWOutMczqxq8naH4kx9TSt56iyXW4STHq2nbrYvd3CviFjiXiZrfC3/QMmy0jNHRBjK5ACgRlk5SLgqRC6S5DLMc3are/P5+SqtWSMPqK6i2c7aBSz02yPA7l6EN8vsjnl8HudBZY7tkfxc1vgP1XBN6syNVsjIousg1+jZ9aFydUvIyomRphvVzsd7sjmnxXXgerG16oiezTLFgk6q2A7HGnis8i14C4upm0G9XO5uw4jkcVyN6saZqtpUZ+lmlhD2dpjg9vNprRb4GmtL4exGRGxpSj2MtEeRDXDkRkuTF5ZPHL2Ku42jDtB6uYPHZfj3rsh54aXyiHtKyzbMC2VuzFZ4904MqXqjE/iHokWizttsY1ox6ym1m3+k48iV2/ZfUPHkeCXD49/+jnutR5nVfRGdhqkOxIHYaoHYqoAVUAKqAsCBWJArBVMVnRdBdCel2kXhWOKj5NxPsMPMg9wK4PtHqfAw7cvZf7Y4rUz0i2ydbLdHZbh37V89jWiFvllyeqVFbSklS2Ju3BaYVScmTN9i/YbPekawdmMCvNYZJ1Fvuy0t69CDTE3W2q6OzCAwfG6hcfkO5a4Y6MN95b/AE7GXxSLFrN2MAbVlBXOzaWyKPSM3IIotp1nfvvW3SrVklMzyOopGPa21fBHu1iuvG/LORlLlI6S0ClkZ94uPn+i8+O+ZmnYwl2kGhoN1JGnisOoVxZUSDplFR0h914cO+hV9DLhfKiMnwlG2vxjkG0NPgtsa+KISfDOm0maiKYbQAf33rzsW2qBvLmxmkG3mgp4nToc90SdGJL8ElndnG43fgfiPOqOsVTWRd/zRnifYzrXBWN8ftRmreS2hKpKXqOStV6B0dL1kd0pZY6JWODtE+iHir4H4hwNAcjvCjOnSyRHB/0s8n6S6KNktL4fZBvRnex3Z+o5gr6npM6z4lP8fcya0ujLqugLCgdiqgLFVIdiqgLEmKxVQFgqgViQJs9h0Bo/0CwAEUlk1n77zhl3Cg7l8p1WX711N/0rj2/6bLyR+ZPY23GF5zKjJ5pUhR2VlTR5vPfMcm5c1pl2ioLuTDduR0GjaQwPnfsDnnwqAuHJ/EyKC9i7qNmJoeMu1nYucS5x4uNSu3qGlsuxONF+VvWTMZxFfquePlg5Fy3ZldJJestQbsbQfVdXSLThsyybyopN1rW47GMotuMK+bI5mdLpdt2CJu5jfPFefh3ySfzNOxzy7iS5od2uOaxzrYcS50whqZPvRsd4YLPonVe5L3izm716zMPu4LvqsrRPMEdVYz1tgG9hH5fVedNaOofzNlvFCgdfi5KZLTM0W8SnoafqrY3dICw882+Y81vmjrwv5bmHEjR0vHcma7Y/VcubA9UGvQ2ezswrO7qZ3M2E1C7ZLXjTMl5ZUWrfqPbI3gVni80XFlS2dmZ/ErRonsrLWwVdHS9Tax1AfA0PKq6PsjN4eV4Zd/zQZVaUkeXL6UysVUAGqQ7BVMLFVAWKqQCTFYkBZ0v8PtEek2xriKshpI7cT7A8cfwled9p9R4OB1y9v1KgtUj0TS0vWTCMZNw714GCOjHqfc0m9UqINMzXGBg5K8EdTtiyOlQ+zQUZHFtcbzuSU5+aU/QEtkjR6VS3IGQj/McK/C3E+dFj0Ubm5vsGV9iDRjKCqrM7dFwJ9CC9K+Q+yD+SjPtBRJW7OaEnWWpzuLivQrThSMrudjNEaz5n7zdHjRVn2jGIoctnVdJ8KN3NA8l5vS+pouDmar0KIst6I7QWOfgqBr9Kc/8A4PqVh0vH1F2ZyFk/wv4ivTyfzjKPwHVdGP8ABSd/0Xm9V/PRvj+BC0Z2Clm+I0hwZcv28X+qz5rpj/Ll7MxnydF0m7LfiC4Ok+JmsuEc3pX/ABDeQXfh/lMzn8Ze0j9mFji+MufA63f+VTf6M39hSx/+ZH3X5jXwHiq+xZzISQwhMEBIBIAJQDEgAIA9K/hB2LR8UfycvnvtzmH1/wBGuDubNl+3d8RXJP8AloI8lXTn2jeYWnTfCLJybNk/xLPgXHP+U/c1XxIj6Xfbw/C/5hadF/Ll7oyn8SJbJ9meSifxm0eCbQP2U3L81PU/FEiPJyWj/tH8ivTy/CjCPJJ0byf/AKjf7lPVcr2Hj4Z1PSrtled0pouDl16B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4" name="AutoShape 54" descr="data:image/jpeg;base64,/9j/4AAQSkZJRgABAQAAAQABAAD/2wCEAAkGBxQQEBQQEBQVEBQUFRAVEBAUEBAVFBUVFBUWFhQUFBUYHCggGBolHBQVITEhJSkrLi4uFx8zODQsNygtLisBCgoKDg0OGxAQGiwkICQsLCwsLCwsLCwsLCwsLCwsLCwsLCwsLCwsLCwsLCwsLCwsLCwsLCwsLCwsLCwsLCwsLP/AABEIAOEA4QMBEQACEQEDEQH/xAAbAAABBQEBAAAAAAAAAAAAAAABAAIDBAUGB//EAEgQAAEDAQQGBgcGBAQEBwAAAAEAAgMRBBIhMQUiQVFhcQYTMoGRoRQjQlJyscEzYoLR4fAHFZKyNENz0hZTlPEkNVRjg6Kz/8QAGgEAAwEBAQEAAAAAAAAAAAAAAAECAwQFBv/EADURAAICAQMCBAMGBwADAQAAAAABAhEDEiExBEETIlFxMmGBBRSRsdHwIzNCUqHB4TRD8RX/2gAMAwEAAhEDEQA/AOWjYW4jWaf33L51u/c9hGjZJD7OsNrTmPzWE4+poi62GOX7pWLlOBdJjH6Ne3FpqE1mjLkdMdFapGZ1CJY4SHZp2XTThniuafTIdmlDpdpzC5pdO1wUWW2tjlm8ckBJVpyKW4WK7uKLGGp3o2AXWHelpQqHC0OS0INKD6U5GhC0i9Kcjw0GkHpDkaEPSAzOKelBQLx3opDBTimAtXaUtwGunYFWmTEQSaUY3JUsEmBQtOmzsW8Ol9RGVaNJPdlUrqjhjEmysLLJJwWmuERUyUaOYzF5qVPjSltEVEM0uGqLrdrj+8VcY+vJLMuU3jRteLtv6BdK25M2ReicVXiIRYsT8N49pqzyIaLhsddeM920LLxK2kWSRzg4SAg++MD371Lj/aUjRs73tFWnrG8M+8LnkovnZlotR2mN+DhQrNwnHgrYLtGsdi0pLPJchRE7Rjm5K1nix0NELgjVFgSNc4b0mkMmZK7eocUBKJnKdMQHCd6WiIDuvduS0xAXXu3I0IYuvduRoQC6925GhAAzuRoiIaZnp6IgRuldvVKMQIXvdvKtJARFjjvVXFCELA9yPFigJW6JAxcVL6h9hUOPVR7il/EmGxBJaXv7Auj3jgPFWoRjyxNmdaJGjM9Y7/6j810Ri38iGVhA+U1dgPIclprjDZEsjnoAWsy2uVRtu2QzPvt3lb0ySy5l1+GDt3vb+9ZJ2t+DWSpmhY311mYHa1YZFW0gRotjZNg7VdvWGqWPjdFEEtgkiNW5bwrWWE9mMkZbA7CVodxyPipeNreLKssRRA4xyU+6781Dk18SGTiSZmYvDeMVFY5cMY5ulBk4U5hLwH2CyZtqjKh45oLJBcORU+ZDHiNu9K2A8RqbGOupWAaIsBURYAuosAFidgMMYT1MQwhgzITuQDHTRhUozYEL9JMGQVrDJ8isZ6ZI/sNPOlAn4cI8sCKSF2cjw3gMSqUo/wBKsCu+aNnZbfPvOx8loozly6EV3dZMaYkbsgr8mNEssN0cyMVkNTuUPNKe0SStaZC4e4wLSCr5sTMi0PDuDa0G9xXVFV7kg6ge75Ja36leGjV6aaPuOvsw24bCuf7Py2qYsxmaNlMmPZkHg/8AVdOWKj7fkTB2bFnma/B2q7euSUXHdbo2RpQzvjwdrNXPKEZcDonNnhm+6VCnkxhRVn0M9uLdYLSPUxlzsBA2eSPOoWjhCXA7LDNIh2DwDzCzeFrgdjxHC7Zd5FK8iDYP8uaey8hLxpd0FA/l7x2Xgp+NHugoHo0wyIPejXiYUwXZxs80XiDcXWT+6UVi9Q3F1s/ulGnF6huL159nzR/C9Q3D1M53DvRqxINxegynN4CPFguEFMP8t96Q9yXjeiCheixNzq7mUeJkYUNNrjZ2WtHcmsc5csNiCTSDnYCvctFhiuQsUWj5ZNlOJQ8sICLseio48ZDU7lg+onLaKECW2ezE2nFNY+82FFC0UbrSGp3LeNy2iJmXa5C4X34MGTRmeAXTBJPTHkh8WZujY3TziuAyA2NC6MzWPHsZRbcjuv5KxeL94kdRW6UCuC06PYyynN+g3YnuHBeh4tzSZEV5WLRdo6xpExoWnVl2/i380ZoaJeTv2/QeOTa3NmCd0eDtZpyOYI3grklGM+NmbJl1jGSYtN0rFuUdmUSslkj4hQ4wmFE4t7H4PaPBR4Uo/CwoY+wQyZGipZskeRUVZdBH2H+a0XVLuhUVn2CdmWK0WXFINyM2mdmbSVejFLuFsQ0zIM2HwS+7QfDDWx46Rb2FL7n8w1jx0kbtaUvuUvUPEEekjPdKX3KXqHiIaekQ2NKr7n8w8QYdOuOTD4J/dYrli1g9Pmdk0p+DjXLHqY5sNofwUuWGIWyxHoWQ9t1FD6qC4QUy1HoiNvbdVZPqJvhDom66KPstBUack+WFEclue/BgoqWKMeRkLoNsju5Wp9ooCrPa/ZiHetY4+8mJszrTRl5zjfeBW5XAH727lmt43Kktl6kNmbo1r575eamncANgGwLozOOKlExg207NDQ0IZIAFhnlqiOHJ2dV5B0GH0jOsu3pODPIUiKWc8StucpP9JTs9jpZi4bSVrPJeWhRVQLlqldZoYgAHXiBdcMKUqeSxhFZZybKlLSlRYs7GyC9GbjvcJ+RyKiTlF1Lf5midqy0yd7MHhZOMZboqycFj8xRT5ojGOsO1pR4vqgobckbliquDEIW54zCXhQfADxpPePJLwPQBemMObR4I8OS7gNL4j7ITrIu4UhpjgPshO8nqFIQhgHshGrL6hSCDCPZCX8R9wpDhaYxk0eCNE33AP8xAyHkl4LAadIuOQT8GK5AbfldwTqCAcLG49pyXiJcIZIIWMzxU6pSAjktexgVLH/cFleSzk60rro3bTyGZWimltFE2UrPb/XtiY2603hePbJAqOA/eK2lh/huUnb/wZa/NQ2OweukadoJ8UPL5IsdeZkegmXXPZ8QVdS7SZnj7odY8JRzRPeALk6e+vMo3MbTxq9dnTfCZ5OStbcIGjfVaY98jFL4SxFF6qJm8hQ5eeUhpbJEvSVgdNFGPYYXHm40HkFPSNxxyl6sU95EFrs9yPmqhPVM0e0SexSmOzlz9ceyHVNANxzCnJFTyUiY7IhsWloJa1DoSMydZn9Qx8QrydPkhxv8AmKOWzVs8V5ofG4SNOTmuDh4hc0npdSVP5miyJkoDgodFakOu1zCm6HaGugacx5KlN+oETrEw7FSyyAYdHNT8ZgMOjBvT8dhQBowb0/HYUPGjWpeMwHtsDAp8WQEjbM0bFLmwHiMDIJXYWhGuwI2FqQ3qHuVaooWszbTbIIw4ukEhb2mx0ea7q1oPFdEcWWTW1X67GbyoWitJCcOEbOrwN0k1dz3BLNheNrU7CMtSKVjYTI4OJJOZJJPitsjWlUEORtpg6qVkh9l7CeVaHyKcJa4OPqiMip2bWlGXbQ0jJwouPE7xtGndMxbK25aXDj812Td4kRHaYAKS96LuAu5u31xUbGXpg1kXTg+EzyckGkxhGzgPNXh5bFPhI1bNHWeNvuhc03WNv1NO5Vc7rbVK/ZfuN5MFPnVa/Biivlf4mcN5Nk2kTVzWBZ4tlZpP0IulDxHE2IZ0x+qvpE5TciMjqNHMWiIsiDB2pT5L0YyTnb4Rg9o16m/oOx0exrSWtjFXOBIy4hcXUZLTb7mlUqLU3SB7ZHuJaImBzn3mA0a3OhGNe9Tj6SMkl3YSdHPWP+KbSaTWWgx1o5qkbtVzcfFd2T7D/sn+K/f5Eqcjcsn8Q7A/tOkh4PhJ/wDzvLjn9j9THhJ+z/WivEZs2fpLYJMrVB+N4Z/fRckug6qP9D/P8g8Q0oJbPJiyWGQb2Sxu+RXPLFmjzFr6MfiMstsTDkAeSzbmh+KwmwNGxGqQeKyKSOJvacxvxPaPmVSjkfCYvFZnWjTdiZ2rVZwRmBPET4AkrePR9TLiEvwYvFMq1dOdHR4deZCNkcUp8CQB5rqh9ldVL+mvdoPEMK2/xQs7fsbPLIf/AHHsjHPC8uzH9h5H8c0vbf8AQl5H2J9GdMn2qEyRtZE5j7srALxAdixwLthoRlm0qc32bHDKm27BTb5NPSMhmhZMCTdwe2uHOmS5MaUJuBZzJi6u0FvsSjuqvQ1asd90Z8S9y5oF3Uz3Xb6LLqV4mO0Xj8sqN7SEfVz3hk7Ed64sb1QpmvDItMQ3mniCqwS0seRWia0y9ZZ4JttGh3MarvMKYx05ZwIi7imZls1bQ13vAFb498TQpbTBahSXvThvAJfEad9c1FlDSGMq3xbQJluwTtvWhjd1PJEXWJsHvJGnYpgwzTnKNriO4YedFhOOrTD1G3SbKuhIaNBdnSrjxOJ8ytOolbpDxrYmsQvzFxybie7JRk8uOvUFvIxNJS+kWimyvkM12Yo+FiMpvVIgsx62Z0vsx6sfNXPyY1Hu92SvNKzoZnej2en+ZLid4bsC4YrxcnyRocH020h1cYsjTrPuyWjgM44z5PP4V73QYf8A2P2X+3/r8TLlnF0XqFUGiQUFA6FRA6C00yw5JBpQ5zycyTzJKEkg0oZROxaUJFhQKICgUTFRq9GtKeizhzqmN2pM3ex2ZA3tNHDlTasOoxeLBx79vclrueraHlEbzC8hzHigdsIdi1wO7FfL9TBtalyi4uzN05YSA5ntRm8w8v0W/T5U2n2Ypq0UpZLzWTt20DuDgtYrS3BibtKR0ssnXWdkgzZgeS8+K8PK4+pu942PGvFyU/DMrlEGjdazzQ7Y332/DJj8w5aZtskZ+u34GUO6KeksWxP7itcXMohPsxW/tNdvAKMfDQ5clm+s6HZX7U/etOMZP9QrK6s0knug+aU1UIxGvibLFrNLMyPbNIL3wM1ned0d6nHvlcv7V/lilwkWHO6uLiVklqma8RIJpupsxPtSZcti0jHxMtdkS3ph7nPucWRkjtym6zltK7q1TrsuTn4XzZs6DsIAF7sRi887z+pXJ1OVvjl8GkVSKumdLBoktcuLWYRsr23nsRjhhU8AVv0vT21jX1/2TJnldqtDpXukkN5zyXOdvJNSvpIxUVS4QJUR0TKoKRVBogKFRA6FRACokAqJhQqICgUQKgUQTQExUd10O0p10Xo7j62EF0J2uizLOba1H3T91eT12DTLxFw+ff8A6Rwzs5X9fCJB248JBvbsK8RLwp6ez4NeTno2BkjojgyXFh3O3Lvbcoqa5XJmlTr1NPo7aKOdA/J1R3rm6qFpTXY0xP8ApZfsLrrnRu4hYZFaUkaR2dDbIertQacpWujPPtM8wR3qpebD7b/qQ/LMrWtnqnt2sdUclcH50/UJLZkU7qxsdwIVxVTaE+EN61FCsNndruduDiia8qQ1zYbGPVnfI+ncEZPj9kEePctz69oujKFrYx8Ro5582j8KzXlxX67/AKAvNMdaT1kjYxkM+QzUw8kHI0fmlRl6UtHXTXRgxngAMyunDDw4X3ZlOWqRWsTTNLfAw7MLeG9aZGscNL92RHzO/wADXt8oaPR2EANq6aQmjcBVxJ2NAXLhg5PxGt3wi5OtjzTpPpn0mQNZUQx1EQyJr2pHD3nUHIADYvpOmweDHfl8/p9CUu5jhdBdBQVQaJDoVEDoNEBQqIHQqIChUQKgIChUQKgUTECiCaJLLaHRPbJG4sewgtcNhHz5JSipKnwS1Z6doPTLZGttMYoCbs8XuO2t+E5g92YK+e6vpdL0P6MUXRPpyxAirDqnXiduO76LHpsrupc8Mc42jOE5cGzDBzSBINzht710aabg+OxF/wBRuzT3gydu2gfzXDGNXjf0Ohu6kg6VBLRIztCjm/E01HmE8FKWl8cCyK1ZJaHB77zezNGHD8QqpScVT5iwTv6mZCawkbWu/RdEvjv1IXwkF5XRNhbJSN530Hjj9ENeZId7Mv2VwZdLsomF7hxpWn0WEk5XXd0VelewbA4sjMj+0alx+841d5lGXzS0rgcPLEgmtPVxF/tyYN4NVRhrnXZA5aY33ZkyA0EQ7TqGU7m7G811r+/suDB+htQnqGC6PWPFI2jNrcq8zsXHL+LLfhc/Nmvwo4vpZpmgNliNRX/xEgNbzga9WD7oOZ2ngMfb6Pp6/iS57fIhKzlV3miQaIKCkOg0QVQaJDoVEDFRAUKiAoVEAJAqBRMVAQSBMQCglo0NBaWdZZb41mO1ZY9j2/RwzB38KrLPhWWGl/T5ESR6Vo+1McwMvXoZRehk3HLHca4EbCF87nxSjLVW65+a/fA4y7MzrXH1EhLhqu1ZR8nLfG/Ehtz2/QiXle5a0ZLdLoHnVd2T8iFjmjaWRco0xunpfc0bK+rXRuzbXyWE1TUkWvRleGSkZbthfh8ElXDwN8eC0krlf9y/yiIurRDk+Vuwi8Pn+armMWHdoqXlsQFpqGN3uqeQ/wCyT2bYeiLMj7wDdsj7x+BhFPF13+kqIqt/T83/AMG3exLaXgkR5NaKvPAZqIqlq7vgvl0ZVqtd5xkIqBqxM3nZ+a6YY9K0/iZTnb1FjR8QjaZZNYk1p77t3ILPLJyeiP8A8Q4qlbMbpNp4x3mMd69/2jx/lNI7LdzyP6Rxy7+j6RUpNbLj5/MPiZxQXqGiHIKCkUggJFUFAwpDoNEDoVEDoVEBQqIFQECoCYgIJaAUyQJiGoJZs9HdM9QTHJUwvIvAYljsusaPmNoHALn6jB4qtcr90ZyXc7y8JmBjiHOu1jeDUSM2UO3DJeE4vFK+3f5MaepUZTaj1Z7TamI7wM28wul0/N2fJmvQ1YrXeDZhmKNkHyK5XjpuH4G+q1q/EllIEgPsyAsd+LsnucB4lKO8Gu63/f0Jls7Kzn0cwnix3dl81aWzX1E+SLq1diII344bGho5u/ZVtbEp7liOYAuk2ABrOTdveanvUSjsoji+WVrTaKAtrQnWkduGwK4Q3v8AAJSpV+JHZWhx6x+qxuDRt5D7xTm68seSYq92UtP6f6rVZTraUAGUI/3/AC5rp6XpL3lx+f8Awe8jjSampxJxJO0r1TRIQSLQ4JFIIQUkFIockVQUDoVEiqDRAUKiAoFEBQqJk0BAmgFMkaUEtAKZLGlMlgKZLNnQOm+ppFISYq1aR2onH2m8N47xjnzdR06yK1z+Zm13R11opM28CL4AcHNODhse07V5EU8Tp8fl8hPzL5laz2qhJORwlbz9ocFpPHapfQUZU/zL4feYYycsWneNhCw4kpI0foQ2ia829tNHH4mmj/qVcY06/dPgi7Q/00JeEytRnMl2jMk05nAeABK3cTKx8lopQDJuDRvd+QSUL+pV0V4tc1J1a1J2vdwWj8uy5/Ihb8mfpjT13UhOsMLwxDODd7vvbNnDo6fpf6p/v9+ha3OarVd5oghItDggocEikEJFIKRaHBBSQUhhQMSAEgBIACAAQgloaUyWApksaUyGApkgQSxpTIZpaI0w6HVdVzK1AHaYfeZ+WR81jm6eORfP98kNd0dK6USASRkEkHLJ428uI2LzdLg9MiHvv3DZ7TlTMdnfxaUpw/f+xxl2JnSivA6w8KOHh/apUdgvcrdUd6vUTRVFop9P34LVwJTIn2gUq40aPluVqD4XIrsytIaXL6sZqtyrtI3cB8/JdWLAobvk0SM0Lc1QQkUhwSKQQkWOCRSHBBSCEi0OCRQUDEgBIASAEgBIABQIaUyWApkMaUEsaUyQFMhjSmSwFMlk9itrojVpwObdh/I8VE8cZqmZtG5Dbmy4twd7TdvP9VxyxOGz4M2WG2mv72/qs9FBqsHXjijQKzc0n0QbFZZbS209Z1bHP6swFtabL1/DwWGHrY5Mqx6av5/8LlglGOqzzqadzzVx5DYOQXtKKitgSoYEy0OCRaHBIpBSLQ4JFIISLQ4JFIcEFoISKCgBIASAEgBIASAAUAApksaUyGNKCWApkMaUyWApkMaUyWNKCWIOINRgdhCZDOw6FaI/mHW35ep6oR63VF96/fzAcKUuea83rc0emUXXLr97MmONzk0jo/8Aghn/AKs/9Mf964f/ANGP9j/FGn3aXqYls6R2qaJ0D3tuPaWuAhhaSDniG1XVjwYsclKK3Rk8kmqZyNq0e5mI1m793NelDKpbdxplUKzVDkFDgkUgpFocEikOCRaCEikOCRaCgoKAEgBIASAEgBIABQACgljSmQwFMljUyGNKZLAUyWNKZA0oJZJBZ3SGjRXedg5pSkoq2Q2dL0ftk1hv9Q8AyXL9Y2OBuXroAcD7xXD1ChnrUuODNSado1/+MLZ/zI/+nh/2rn+64vQfiTM2zx1HhT6fUK5SoEticQcOBHH9/koch0ZmkNB3teHA+5kHfDuPBdOLqq2n+JaMAtINDgRgQcwu40QQkUgpFocEikEJFocEikOCC0EJFBQAkAJACQAkAJAAKAAUyWNKZDGlBLAUyGNKZLAUyGNKZLNLRmh3S6zqtZsO13Bv5rnzdRHHst3++SGb8djDRdaAAP2cfmVwvI5O2Q0B8VBXnTlv701LehUQdW7cqtC3LcLLri04UcWnkcQfFZSdq17lRVOi+Y8L9K+zI35047R+qxT7fgW13HOhu49oEAmm0HJ4S1X+/wDAV3KOltCNnFRRslNSTY/7r+PFbYOqePZ8enp7Fo42eB0bix4LXNNHNOYXrxkpK48FIaEFIISLHBIpDggoISLQ4JFIKBiQAkAJACQAkABAhpTJYCmQxpQSxpTJAUyGNKZLOi0H0fvASzjVOMcWRfxdub8/nw9R1enyQ57v0/6TR0To9g2UDiBgBsa1eepd/wB+5LViNnxuZUoX8Nob9T3cUa6V/h+otNuira/LE/hb+ZWkP37ilwZuuunymW5r2uH1pH/MbUc6Xh9VyY5eT2ZtJeb3L9j1qE5PFD8Qw/JYZNrXp+Rot6ZLDDQmLaKuiPm5n1HelKVrX+P+mJKnQxrA3AjUcf6XbkW3uuV/kdUVdM6FFpbdNGytHqpdjh7juHy8a69P1Lwu18L5Xp80VV7Hn9ps7o3ujkaWuaaOacwV7sZKSUou0xoYmUghIpDgkUgpFIcEFJhCRQkDCgBIACAEgQCmJsaUEMBTExpTIYCmSwIJZ1nRro9RrbTaG1rjDEfa3OcN24LzOr6zfw8b936fIVd2dLK0g0zkd4NC85NfRCf+RCMMZfGON2MH2nn2jwGfIIvVKvx9iXsthvo91gb7TzntxxJPmU9dyvshqO1GTbNatMi5rG/C3E/JdOPbn3Mp7lv+WncsvHRfhsdpJtGQy7qV/CaHyKWF3KUAnwmTWNmMkY/1I+79FOR7KX0ZcO8fqX7TGXsbI00cKEHc4ZFYwlpk4vgclqVj5GtkYJQKNfhI33HjA+B8kt4y091x80C8yIomVrE/tN7Dt+4pydedcAl2Zn6e0GLYzCjbRGNU5X2j2T+exdHTdV93lv8AA/8ABVavc84kYWktcC0gkOBFCCMwQvfTTVoEIIKQUFIKRQUhhqgqw1SKsSAsSAsVUCsFUxWBAgFMkBQS2ApkjUyWdX0R6Oh49KtA9U37Nh/zHDafu18eWfm9d1mj+Fj+J8v0/wCiS7vg7F7qAyvz9hu5eQlfkiDfdjbLZXONPbfQu+63YETmkvkhJeoWtE0tW/Zsq2PiAdZ/eR4AJt+HCny93+n0FFanZDbZKB8m4XGczn5Ksa3Ufqym6Tf0MuKC9LFHuAJ5vP5LplOoSl+9jBLzJHS9YF5lM6djLmhv2Tk5w/qH6LrjLTn+hk1cCrZJqdTL+F3dgfJazjeqAouqkb9njDXuj2HFvI4j98FwydxUjeqbRFYgGTGF3YmwHCUDVP4hhzDVc/NDUuY/l/wz+GXuMtVnIqPbjxbxbtCITX0ZUojgesaJGYObmlWl6XwHKtGB0x0ELRGbZAPWNHr2DNwHtAbx5jku/oOq8KXg5Hs+GN7rUjz4L3QTCEhoNUirDVBVhSGFA7FVAWKqAsCAsSYrBVArBVBLYEyQFMRv9EOjxtkt59RDHjK7Ku0MB379w5hcXXdWunhS+J8fqJLUz0MAPIoA2KMAMaBQUGAoF4DbjzvJj+J/IgB6x5eewzsje7YFVaVpXLJ5dlq11ihp/mzktB2tZ7bvDAcXBTjqU77R/PsE+NPqBsYihwwwoOSVucyqqJnaRjxih29p/Ny3wvaU/oiMi4iRaEbftD5NgLqcmCgVdS9OJR/e5GPeTY7rijSh2y7o9l6zyt3XXeBxWGV1liyo/CzGs7dSWP3H3hyK7JvzRl6oyXDRuwSXoopRm3Uf3ZfviuKSqcoeu50J3FSJtLWe+2owrQgjYRiCO9TgnpdMeSNondJ18LLQBrjCUbntweORz5EKHHw5vG+O3t2Ji9UfYz69VIHDsSYjgdoW9a40+UHDLF7qnh47Du0FnWuNPlFfC7OD6d9HvR5BPCPUymuGTHnEjgDmO8bl7f2b1fjR8OfxL/KFJUzlQvTAKQwoKsVUh2GqBiqgLFVAWKqABVArFVMVgQSBMRb0To59qmbDGMXHPY0DNx4BZZs0cMHOXCJ3eyPVm2RsEbLHBk0a7tpO0niV8w8kss3myfQt7eVAtrqBsLMzgjHvc5Ey9EXNH2O89sY7LMzvdtKyyZKWp8spKvoVhJ6RO6QdgakXwNOfeanwWrXhY1Hvy/f/AIRDzOyzM2/K1mxuLuQxWUXpg5d2a8yowZZ70k0xyaHU+QXdGFRjA527bkWejkV2B7jnc83H9Fl1cryRXz/IeNVEqUWxBsaAbW+z3mOHkuPqnVP5msTGiFLSW7JGEd4XZJ3iv0Zmvj9zR6PazZYDuq3mP2Fz9Vs45DTFunE0rKb8ZacwueflnZrHdEWhJLk7oT2ZgS3hIwfVv9oWmdasamuY/k/+mS8s/cFrsvbhPxR80oT4n9GW12IbBJ1jCx2Yw71WRaJakKO6ofHA2eKSyTYhwN3eNxHEGhHJDnLFNZodhx3WlnkelLA+zTPhk7TDSu8bHDgRQr6nDljlgpx4ZHGzKq0HYaoGFIdiqgdhqgLFVAWBAWKqBWCqBATFYqpibPUeheiRYrKbRIPWzAUBza3Nrfqe7cvmvtDqPvGbw4/DH8/3sXHyrUzVs+o0yOzK5Z+ZqKBbK2QWOutMczqxq8naH4kx9TSt56iyXW4STHq2nbrYvd3CviFjiXiZrfC3/QMmy0jNHRBjK5ACgRlk5SLgqRC6S5DLMc3are/P5+SqtWSMPqK6i2c7aBSz02yPA7l6EN8vsjnl8HudBZY7tkfxc1vgP1XBN6syNVsjIousg1+jZ9aFydUvIyomRphvVzsd7sjmnxXXgerG16oiezTLFgk6q2A7HGnis8i14C4upm0G9XO5uw4jkcVyN6saZqtpUZ+lmlhD2dpjg9vNprRb4GmtL4exGRGxpSj2MtEeRDXDkRkuTF5ZPHL2Ku42jDtB6uYPHZfj3rsh54aXyiHtKyzbMC2VuzFZ4904MqXqjE/iHokWizttsY1ox6ym1m3+k48iV2/ZfUPHkeCXD49/+jnutR5nVfRGdhqkOxIHYaoHYqoAVUAKqAsCBWJArBVMVnRdBdCel2kXhWOKj5NxPsMPMg9wK4PtHqfAw7cvZf7Y4rUz0i2ydbLdHZbh37V89jWiFvllyeqVFbSklS2Ju3BaYVScmTN9i/YbPekawdmMCvNYZJ1Fvuy0t69CDTE3W2q6OzCAwfG6hcfkO5a4Y6MN95b/AE7GXxSLFrN2MAbVlBXOzaWyKPSM3IIotp1nfvvW3SrVklMzyOopGPa21fBHu1iuvG/LORlLlI6S0ClkZ94uPn+i8+O+ZmnYwl2kGhoN1JGnisOoVxZUSDplFR0h914cO+hV9DLhfKiMnwlG2vxjkG0NPgtsa+KISfDOm0maiKYbQAf33rzsW2qBvLmxmkG3mgp4nToc90SdGJL8ElndnG43fgfiPOqOsVTWRd/zRnifYzrXBWN8ftRmreS2hKpKXqOStV6B0dL1kd0pZY6JWODtE+iHir4H4hwNAcjvCjOnSyRHB/0s8n6S6KNktL4fZBvRnex3Z+o5gr6npM6z4lP8fcya0ujLqugLCgdiqgLFVIdiqgLEmKxVQFgqgViQJs9h0Bo/0CwAEUlk1n77zhl3Cg7l8p1WX711N/0rj2/6bLyR+ZPY23GF5zKjJ5pUhR2VlTR5vPfMcm5c1pl2ioLuTDduR0GjaQwPnfsDnnwqAuHJ/EyKC9i7qNmJoeMu1nYucS5x4uNSu3qGlsuxONF+VvWTMZxFfquePlg5Fy3ZldJJestQbsbQfVdXSLThsyybyopN1rW47GMotuMK+bI5mdLpdt2CJu5jfPFefh3ySfzNOxzy7iS5od2uOaxzrYcS50whqZPvRsd4YLPonVe5L3izm716zMPu4LvqsrRPMEdVYz1tgG9hH5fVedNaOofzNlvFCgdfi5KZLTM0W8SnoafqrY3dICw882+Y81vmjrwv5bmHEjR0vHcma7Y/VcubA9UGvQ2ezswrO7qZ3M2E1C7ZLXjTMl5ZUWrfqPbI3gVni80XFlS2dmZ/ErRonsrLWwVdHS9Tax1AfA0PKq6PsjN4eV4Zd/zQZVaUkeXL6UysVUAGqQ7BVMLFVAWKqQCTFYkBZ0v8PtEek2xriKshpI7cT7A8cfwled9p9R4OB1y9v1KgtUj0TS0vWTCMZNw714GCOjHqfc0m9UqINMzXGBg5K8EdTtiyOlQ+zQUZHFtcbzuSU5+aU/QEtkjR6VS3IGQj/McK/C3E+dFj0Ubm5vsGV9iDRjKCqrM7dFwJ9CC9K+Q+yD+SjPtBRJW7OaEnWWpzuLivQrThSMrudjNEaz5n7zdHjRVn2jGIoctnVdJ8KN3NA8l5vS+pouDmar0KIst6I7QWOfgqBr9Kc/8A4PqVh0vH1F2ZyFk/wv4ivTyfzjKPwHVdGP8ABSd/0Xm9V/PRvj+BC0Z2Clm+I0hwZcv28X+qz5rpj/Ll7MxnydF0m7LfiC4Ok+JmsuEc3pX/ABDeQXfh/lMzn8Ze0j9mFji+MufA63f+VTf6M39hSx/+ZH3X5jXwHiq+xZzISQwhMEBIBIAJQDEgAIA9K/hB2LR8UfycvnvtzmH1/wBGuDubNl+3d8RXJP8AloI8lXTn2jeYWnTfCLJybNk/xLPgXHP+U/c1XxIj6Xfbw/C/5hadF/Ll7oyn8SJbJ9meSifxm0eCbQP2U3L81PU/FEiPJyWj/tH8ivTy/CjCPJJ0byf/AKjf7lPVcr2Hj4Z1PSrtled0pouDl16B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6" name="AutoShape 56" descr="data:image/jpeg;base64,/9j/4AAQSkZJRgABAQAAAQABAAD/2wCEAAkGBxQQEBQQEBQVEBQUFRAVEBAUEBAVFBUVFBUWFhQUFBUYHCggGBolHBQVITEhJSkrLi4uFx8zODQsNygtLisBCgoKDg0OGxAQGiwkICQsLCwsLCwsLCwsLCwsLCwsLCwsLCwsLCwsLCwsLCwsLCwsLCwsLCwsLCwsLCwsLCwsLP/AABEIAOEA4QMBEQACEQEDEQH/xAAbAAABBQEBAAAAAAAAAAAAAAABAAIDBAUGB//EAEgQAAEDAQQGBgcGBAQEBwAAAAEAAgMRBBIhMQUiQVFhcQYTMoGRoRQjQlJyscEzYoLR4fAHFZKyNENz0hZTlPEkNVRjg6Kz/8QAGgEAAwEBAQEAAAAAAAAAAAAAAAECAwQFBv/EADURAAICAQMCBAMGBwADAQAAAAABAhEDEiExBEETIlFxMmGBBRSRsdHwIzNCUqHB4TRD8RX/2gAMAwEAAhEDEQA/AOWjYW4jWaf33L51u/c9hGjZJD7OsNrTmPzWE4+poi62GOX7pWLlOBdJjH6Ne3FpqE1mjLkdMdFapGZ1CJY4SHZp2XTThniuafTIdmlDpdpzC5pdO1wUWW2tjlm8ckBJVpyKW4WK7uKLGGp3o2AXWHelpQqHC0OS0INKD6U5GhC0i9Kcjw0GkHpDkaEPSAzOKelBQLx3opDBTimAtXaUtwGunYFWmTEQSaUY3JUsEmBQtOmzsW8Ol9RGVaNJPdlUrqjhjEmysLLJJwWmuERUyUaOYzF5qVPjSltEVEM0uGqLrdrj+8VcY+vJLMuU3jRteLtv6BdK25M2ReicVXiIRYsT8N49pqzyIaLhsddeM920LLxK2kWSRzg4SAg++MD371Lj/aUjRs73tFWnrG8M+8LnkovnZlotR2mN+DhQrNwnHgrYLtGsdi0pLPJchRE7Rjm5K1nix0NELgjVFgSNc4b0mkMmZK7eocUBKJnKdMQHCd6WiIDuvduS0xAXXu3I0IYuvduRoQC6925GhAAzuRoiIaZnp6IgRuldvVKMQIXvdvKtJARFjjvVXFCELA9yPFigJW6JAxcVL6h9hUOPVR7il/EmGxBJaXv7Auj3jgPFWoRjyxNmdaJGjM9Y7/6j810Ri38iGVhA+U1dgPIclprjDZEsjnoAWsy2uVRtu2QzPvt3lb0ySy5l1+GDt3vb+9ZJ2t+DWSpmhY311mYHa1YZFW0gRotjZNg7VdvWGqWPjdFEEtgkiNW5bwrWWE9mMkZbA7CVodxyPipeNreLKssRRA4xyU+6781Dk18SGTiSZmYvDeMVFY5cMY5ulBk4U5hLwH2CyZtqjKh45oLJBcORU+ZDHiNu9K2A8RqbGOupWAaIsBURYAuosAFidgMMYT1MQwhgzITuQDHTRhUozYEL9JMGQVrDJ8isZ6ZI/sNPOlAn4cI8sCKSF2cjw3gMSqUo/wBKsCu+aNnZbfPvOx8loozly6EV3dZMaYkbsgr8mNEssN0cyMVkNTuUPNKe0SStaZC4e4wLSCr5sTMi0PDuDa0G9xXVFV7kg6ge75Ja36leGjV6aaPuOvsw24bCuf7Py2qYsxmaNlMmPZkHg/8AVdOWKj7fkTB2bFnma/B2q7euSUXHdbo2RpQzvjwdrNXPKEZcDonNnhm+6VCnkxhRVn0M9uLdYLSPUxlzsBA2eSPOoWjhCXA7LDNIh2DwDzCzeFrgdjxHC7Zd5FK8iDYP8uaey8hLxpd0FA/l7x2Xgp+NHugoHo0wyIPejXiYUwXZxs80XiDcXWT+6UVi9Q3F1s/ulGnF6huL159nzR/C9Q3D1M53DvRqxINxegynN4CPFguEFMP8t96Q9yXjeiCheixNzq7mUeJkYUNNrjZ2WtHcmsc5csNiCTSDnYCvctFhiuQsUWj5ZNlOJQ8sICLseio48ZDU7lg+onLaKECW2ezE2nFNY+82FFC0UbrSGp3LeNy2iJmXa5C4X34MGTRmeAXTBJPTHkh8WZujY3TziuAyA2NC6MzWPHsZRbcjuv5KxeL94kdRW6UCuC06PYyynN+g3YnuHBeh4tzSZEV5WLRdo6xpExoWnVl2/i380ZoaJeTv2/QeOTa3NmCd0eDtZpyOYI3grklGM+NmbJl1jGSYtN0rFuUdmUSslkj4hQ4wmFE4t7H4PaPBR4Uo/CwoY+wQyZGipZskeRUVZdBH2H+a0XVLuhUVn2CdmWK0WXFINyM2mdmbSVejFLuFsQ0zIM2HwS+7QfDDWx46Rb2FL7n8w1jx0kbtaUvuUvUPEEekjPdKX3KXqHiIaekQ2NKr7n8w8QYdOuOTD4J/dYrli1g9Pmdk0p+DjXLHqY5sNofwUuWGIWyxHoWQ9t1FD6qC4QUy1HoiNvbdVZPqJvhDom66KPstBUack+WFEclue/BgoqWKMeRkLoNsju5Wp9ooCrPa/ZiHetY4+8mJszrTRl5zjfeBW5XAH727lmt43Kktl6kNmbo1r575eamncANgGwLozOOKlExg207NDQ0IZIAFhnlqiOHJ2dV5B0GH0jOsu3pODPIUiKWc8StucpP9JTs9jpZi4bSVrPJeWhRVQLlqldZoYgAHXiBdcMKUqeSxhFZZybKlLSlRYs7GyC9GbjvcJ+RyKiTlF1Lf5midqy0yd7MHhZOMZboqycFj8xRT5ojGOsO1pR4vqgobckbliquDEIW54zCXhQfADxpPePJLwPQBemMObR4I8OS7gNL4j7ITrIu4UhpjgPshO8nqFIQhgHshGrL6hSCDCPZCX8R9wpDhaYxk0eCNE33AP8xAyHkl4LAadIuOQT8GK5AbfldwTqCAcLG49pyXiJcIZIIWMzxU6pSAjktexgVLH/cFleSzk60rro3bTyGZWimltFE2UrPb/XtiY2603hePbJAqOA/eK2lh/huUnb/wZa/NQ2OweukadoJ8UPL5IsdeZkegmXXPZ8QVdS7SZnj7odY8JRzRPeALk6e+vMo3MbTxq9dnTfCZ5OStbcIGjfVaY98jFL4SxFF6qJm8hQ5eeUhpbJEvSVgdNFGPYYXHm40HkFPSNxxyl6sU95EFrs9yPmqhPVM0e0SexSmOzlz9ceyHVNANxzCnJFTyUiY7IhsWloJa1DoSMydZn9Qx8QrydPkhxv8AmKOWzVs8V5ofG4SNOTmuDh4hc0npdSVP5miyJkoDgodFakOu1zCm6HaGugacx5KlN+oETrEw7FSyyAYdHNT8ZgMOjBvT8dhQBowb0/HYUPGjWpeMwHtsDAp8WQEjbM0bFLmwHiMDIJXYWhGuwI2FqQ3qHuVaooWszbTbIIw4ukEhb2mx0ea7q1oPFdEcWWTW1X67GbyoWitJCcOEbOrwN0k1dz3BLNheNrU7CMtSKVjYTI4OJJOZJJPitsjWlUEORtpg6qVkh9l7CeVaHyKcJa4OPqiMip2bWlGXbQ0jJwouPE7xtGndMxbK25aXDj812Td4kRHaYAKS96LuAu5u31xUbGXpg1kXTg+EzyckGkxhGzgPNXh5bFPhI1bNHWeNvuhc03WNv1NO5Vc7rbVK/ZfuN5MFPnVa/Biivlf4mcN5Nk2kTVzWBZ4tlZpP0IulDxHE2IZ0x+qvpE5TciMjqNHMWiIsiDB2pT5L0YyTnb4Rg9o16m/oOx0exrSWtjFXOBIy4hcXUZLTb7mlUqLU3SB7ZHuJaImBzn3mA0a3OhGNe9Tj6SMkl3YSdHPWP+KbSaTWWgx1o5qkbtVzcfFd2T7D/sn+K/f5Eqcjcsn8Q7A/tOkh4PhJ/wDzvLjn9j9THhJ+z/WivEZs2fpLYJMrVB+N4Z/fRckug6qP9D/P8g8Q0oJbPJiyWGQb2Sxu+RXPLFmjzFr6MfiMstsTDkAeSzbmh+KwmwNGxGqQeKyKSOJvacxvxPaPmVSjkfCYvFZnWjTdiZ2rVZwRmBPET4AkrePR9TLiEvwYvFMq1dOdHR4deZCNkcUp8CQB5rqh9ldVL+mvdoPEMK2/xQs7fsbPLIf/AHHsjHPC8uzH9h5H8c0vbf8AQl5H2J9GdMn2qEyRtZE5j7srALxAdixwLthoRlm0qc32bHDKm27BTb5NPSMhmhZMCTdwe2uHOmS5MaUJuBZzJi6u0FvsSjuqvQ1asd90Z8S9y5oF3Uz3Xb6LLqV4mO0Xj8sqN7SEfVz3hk7Ed64sb1QpmvDItMQ3mniCqwS0seRWia0y9ZZ4JttGh3MarvMKYx05ZwIi7imZls1bQ13vAFb498TQpbTBahSXvThvAJfEad9c1FlDSGMq3xbQJluwTtvWhjd1PJEXWJsHvJGnYpgwzTnKNriO4YedFhOOrTD1G3SbKuhIaNBdnSrjxOJ8ytOolbpDxrYmsQvzFxybie7JRk8uOvUFvIxNJS+kWimyvkM12Yo+FiMpvVIgsx62Z0vsx6sfNXPyY1Hu92SvNKzoZnej2en+ZLid4bsC4YrxcnyRocH020h1cYsjTrPuyWjgM44z5PP4V73QYf8A2P2X+3/r8TLlnF0XqFUGiQUFA6FRA6C00yw5JBpQ5zycyTzJKEkg0oZROxaUJFhQKICgUTFRq9GtKeizhzqmN2pM3ex2ZA3tNHDlTasOoxeLBx79vclrueraHlEbzC8hzHigdsIdi1wO7FfL9TBtalyi4uzN05YSA5ntRm8w8v0W/T5U2n2Ypq0UpZLzWTt20DuDgtYrS3BibtKR0ssnXWdkgzZgeS8+K8PK4+pu942PGvFyU/DMrlEGjdazzQ7Y332/DJj8w5aZtskZ+u34GUO6KeksWxP7itcXMohPsxW/tNdvAKMfDQ5clm+s6HZX7U/etOMZP9QrK6s0knug+aU1UIxGvibLFrNLMyPbNIL3wM1ned0d6nHvlcv7V/lilwkWHO6uLiVklqma8RIJpupsxPtSZcti0jHxMtdkS3ph7nPucWRkjtym6zltK7q1TrsuTn4XzZs6DsIAF7sRi887z+pXJ1OVvjl8GkVSKumdLBoktcuLWYRsr23nsRjhhU8AVv0vT21jX1/2TJnldqtDpXukkN5zyXOdvJNSvpIxUVS4QJUR0TKoKRVBogKFRA6FRACokAqJhQqICgUQKgUQTQExUd10O0p10Xo7j62EF0J2uizLOba1H3T91eT12DTLxFw+ff8A6Rwzs5X9fCJB248JBvbsK8RLwp6ez4NeTno2BkjojgyXFh3O3Lvbcoqa5XJmlTr1NPo7aKOdA/J1R3rm6qFpTXY0xP8ApZfsLrrnRu4hYZFaUkaR2dDbIertQacpWujPPtM8wR3qpebD7b/qQ/LMrWtnqnt2sdUclcH50/UJLZkU7qxsdwIVxVTaE+EN61FCsNndruduDiia8qQ1zYbGPVnfI+ncEZPj9kEePctz69oujKFrYx8Ro5582j8KzXlxX67/AKAvNMdaT1kjYxkM+QzUw8kHI0fmlRl6UtHXTXRgxngAMyunDDw4X3ZlOWqRWsTTNLfAw7MLeG9aZGscNL92RHzO/wADXt8oaPR2EANq6aQmjcBVxJ2NAXLhg5PxGt3wi5OtjzTpPpn0mQNZUQx1EQyJr2pHD3nUHIADYvpOmweDHfl8/p9CUu5jhdBdBQVQaJDoVEDoNEBQqIHQqIChUQKgIChUQKgUTECiCaJLLaHRPbJG4sewgtcNhHz5JSipKnwS1Z6doPTLZGttMYoCbs8XuO2t+E5g92YK+e6vpdL0P6MUXRPpyxAirDqnXiduO76LHpsrupc8Mc42jOE5cGzDBzSBINzht710aabg+OxF/wBRuzT3gydu2gfzXDGNXjf0Ohu6kg6VBLRIztCjm/E01HmE8FKWl8cCyK1ZJaHB77zezNGHD8QqpScVT5iwTv6mZCawkbWu/RdEvjv1IXwkF5XRNhbJSN530Hjj9ENeZId7Mv2VwZdLsomF7hxpWn0WEk5XXd0VelewbA4sjMj+0alx+841d5lGXzS0rgcPLEgmtPVxF/tyYN4NVRhrnXZA5aY33ZkyA0EQ7TqGU7m7G811r+/suDB+htQnqGC6PWPFI2jNrcq8zsXHL+LLfhc/Nmvwo4vpZpmgNliNRX/xEgNbzga9WD7oOZ2ngMfb6Pp6/iS57fIhKzlV3miQaIKCkOg0QVQaJDoVEDFRAUKiAoVEAJAqBRMVAQSBMQCglo0NBaWdZZb41mO1ZY9j2/RwzB38KrLPhWWGl/T5ESR6Vo+1McwMvXoZRehk3HLHca4EbCF87nxSjLVW65+a/fA4y7MzrXH1EhLhqu1ZR8nLfG/Ehtz2/QiXle5a0ZLdLoHnVd2T8iFjmjaWRco0xunpfc0bK+rXRuzbXyWE1TUkWvRleGSkZbthfh8ElXDwN8eC0krlf9y/yiIurRDk+Vuwi8Pn+armMWHdoqXlsQFpqGN3uqeQ/wCyT2bYeiLMj7wDdsj7x+BhFPF13+kqIqt/T83/AMG3exLaXgkR5NaKvPAZqIqlq7vgvl0ZVqtd5xkIqBqxM3nZ+a6YY9K0/iZTnb1FjR8QjaZZNYk1p77t3ILPLJyeiP8A8Q4qlbMbpNp4x3mMd69/2jx/lNI7LdzyP6Rxy7+j6RUpNbLj5/MPiZxQXqGiHIKCkUggJFUFAwpDoNEDoVEDoVEBQqIFQECoCYgIJaAUyQJiGoJZs9HdM9QTHJUwvIvAYljsusaPmNoHALn6jB4qtcr90ZyXc7y8JmBjiHOu1jeDUSM2UO3DJeE4vFK+3f5MaepUZTaj1Z7TamI7wM28wul0/N2fJmvQ1YrXeDZhmKNkHyK5XjpuH4G+q1q/EllIEgPsyAsd+LsnucB4lKO8Gu63/f0Jls7Kzn0cwnix3dl81aWzX1E+SLq1diII344bGho5u/ZVtbEp7liOYAuk2ABrOTdveanvUSjsoji+WVrTaKAtrQnWkduGwK4Q3v8AAJSpV+JHZWhx6x+qxuDRt5D7xTm68seSYq92UtP6f6rVZTraUAGUI/3/AC5rp6XpL3lx+f8Awe8jjSampxJxJO0r1TRIQSLQ4JFIIQUkFIockVQUDoVEiqDRAUKiAoFEBQqJk0BAmgFMkaUEtAKZLGlMlgKZLNnQOm+ppFISYq1aR2onH2m8N47xjnzdR06yK1z+Zm13R11opM28CL4AcHNODhse07V5EU8Tp8fl8hPzL5laz2qhJORwlbz9ocFpPHapfQUZU/zL4feYYycsWneNhCw4kpI0foQ2ia829tNHH4mmj/qVcY06/dPgi7Q/00JeEytRnMl2jMk05nAeABK3cTKx8lopQDJuDRvd+QSUL+pV0V4tc1J1a1J2vdwWj8uy5/Ihb8mfpjT13UhOsMLwxDODd7vvbNnDo6fpf6p/v9+ha3OarVd5oghItDggocEikEJFIKRaHBBSQUhhQMSAEgBIACAAQgloaUyWApksaUyGApkgQSxpTIZpaI0w6HVdVzK1AHaYfeZ+WR81jm6eORfP98kNd0dK6USASRkEkHLJ428uI2LzdLg9MiHvv3DZ7TlTMdnfxaUpw/f+xxl2JnSivA6w8KOHh/apUdgvcrdUd6vUTRVFop9P34LVwJTIn2gUq40aPluVqD4XIrsytIaXL6sZqtyrtI3cB8/JdWLAobvk0SM0Lc1QQkUhwSKQQkWOCRSHBBSCEi0OCRQUDEgBIASAEgBIABQIaUyWApkMaUEsaUyQFMhjSmSwFMlk9itrojVpwObdh/I8VE8cZqmZtG5Dbmy4twd7TdvP9VxyxOGz4M2WG2mv72/qs9FBqsHXjijQKzc0n0QbFZZbS209Z1bHP6swFtabL1/DwWGHrY5Mqx6av5/8LlglGOqzzqadzzVx5DYOQXtKKitgSoYEy0OCRaHBIpBSLQ4JFIISLQ4JFIcEFoISKCgBIASAEgBIASAAUAApksaUyGNKCWApkMaUyWApkMaUyWNKCWIOINRgdhCZDOw6FaI/mHW35ep6oR63VF96/fzAcKUuea83rc0emUXXLr97MmONzk0jo/8Aghn/AKs/9Mf964f/ANGP9j/FGn3aXqYls6R2qaJ0D3tuPaWuAhhaSDniG1XVjwYsclKK3Rk8kmqZyNq0e5mI1m793NelDKpbdxplUKzVDkFDgkUgpFocEikOCRaCEikOCRaCgoKAEgBIASAEgBIABQACgljSmQwFMljUyGNKZLAUyWNKZA0oJZJBZ3SGjRXedg5pSkoq2Q2dL0ftk1hv9Q8AyXL9Y2OBuXroAcD7xXD1ChnrUuODNSado1/+MLZ/zI/+nh/2rn+64vQfiTM2zx1HhT6fUK5SoEticQcOBHH9/koch0ZmkNB3teHA+5kHfDuPBdOLqq2n+JaMAtINDgRgQcwu40QQkUgpFocEikEJFocEikOCC0EJFBQAkAJACQAkAJAAKAAUyWNKZDGlBLAUyGNKZLAUyGNKZLNLRmh3S6zqtZsO13Bv5rnzdRHHst3++SGb8djDRdaAAP2cfmVwvI5O2Q0B8VBXnTlv701LehUQdW7cqtC3LcLLri04UcWnkcQfFZSdq17lRVOi+Y8L9K+zI35047R+qxT7fgW13HOhu49oEAmm0HJ4S1X+/wDAV3KOltCNnFRRslNSTY/7r+PFbYOqePZ8enp7Fo42eB0bix4LXNNHNOYXrxkpK48FIaEFIISLHBIpDggoISLQ4JFIKBiQAkAJACQAkABAhpTJYCmQxpQSxpTJAUyGNKZLOi0H0fvASzjVOMcWRfxdub8/nw9R1enyQ57v0/6TR0To9g2UDiBgBsa1eepd/wB+5LViNnxuZUoX8Nob9T3cUa6V/h+otNuira/LE/hb+ZWkP37ilwZuuunymW5r2uH1pH/MbUc6Xh9VyY5eT2ZtJeb3L9j1qE5PFD8Qw/JYZNrXp+Rot6ZLDDQmLaKuiPm5n1HelKVrX+P+mJKnQxrA3AjUcf6XbkW3uuV/kdUVdM6FFpbdNGytHqpdjh7juHy8a69P1Lwu18L5Xp80VV7Hn9ps7o3ujkaWuaaOacwV7sZKSUou0xoYmUghIpDgkUgpFIcEFJhCRQkDCgBIACAEgQCmJsaUEMBTExpTIYCmSwIJZ1nRro9RrbTaG1rjDEfa3OcN24LzOr6zfw8b936fIVd2dLK0g0zkd4NC85NfRCf+RCMMZfGON2MH2nn2jwGfIIvVKvx9iXsthvo91gb7TzntxxJPmU9dyvshqO1GTbNatMi5rG/C3E/JdOPbn3Mp7lv+WncsvHRfhsdpJtGQy7qV/CaHyKWF3KUAnwmTWNmMkY/1I+79FOR7KX0ZcO8fqX7TGXsbI00cKEHc4ZFYwlpk4vgclqVj5GtkYJQKNfhI33HjA+B8kt4y091x80C8yIomVrE/tN7Dt+4pydedcAl2Zn6e0GLYzCjbRGNU5X2j2T+exdHTdV93lv8AA/8ABVavc84kYWktcC0gkOBFCCMwQvfTTVoEIIKQUFIKRQUhhqgqw1SKsSAsSAsVUCsFUxWBAgFMkBQS2ApkjUyWdX0R6Oh49KtA9U37Nh/zHDafu18eWfm9d1mj+Fj+J8v0/wCiS7vg7F7qAyvz9hu5eQlfkiDfdjbLZXONPbfQu+63YETmkvkhJeoWtE0tW/Zsq2PiAdZ/eR4AJt+HCny93+n0FFanZDbZKB8m4XGczn5Ksa3Ufqym6Tf0MuKC9LFHuAJ5vP5LplOoSl+9jBLzJHS9YF5lM6djLmhv2Tk5w/qH6LrjLTn+hk1cCrZJqdTL+F3dgfJazjeqAouqkb9njDXuj2HFvI4j98FwydxUjeqbRFYgGTGF3YmwHCUDVP4hhzDVc/NDUuY/l/wz+GXuMtVnIqPbjxbxbtCITX0ZUojgesaJGYObmlWl6XwHKtGB0x0ELRGbZAPWNHr2DNwHtAbx5jku/oOq8KXg5Hs+GN7rUjz4L3QTCEhoNUirDVBVhSGFA7FVAWKqAsCAsSYrBVArBVBLYEyQFMRv9EOjxtkt59RDHjK7Ku0MB379w5hcXXdWunhS+J8fqJLUz0MAPIoA2KMAMaBQUGAoF4DbjzvJj+J/IgB6x5eewzsje7YFVaVpXLJ5dlq11ihp/mzktB2tZ7bvDAcXBTjqU77R/PsE+NPqBsYihwwwoOSVucyqqJnaRjxih29p/Ny3wvaU/oiMi4iRaEbftD5NgLqcmCgVdS9OJR/e5GPeTY7rijSh2y7o9l6zyt3XXeBxWGV1liyo/CzGs7dSWP3H3hyK7JvzRl6oyXDRuwSXoopRm3Uf3ZfviuKSqcoeu50J3FSJtLWe+2owrQgjYRiCO9TgnpdMeSNondJ18LLQBrjCUbntweORz5EKHHw5vG+O3t2Ji9UfYz69VIHDsSYjgdoW9a40+UHDLF7qnh47Du0FnWuNPlFfC7OD6d9HvR5BPCPUymuGTHnEjgDmO8bl7f2b1fjR8OfxL/KFJUzlQvTAKQwoKsVUh2GqBiqgLFVAWKqABVArFVMVgQSBMRb0To59qmbDGMXHPY0DNx4BZZs0cMHOXCJ3eyPVm2RsEbLHBk0a7tpO0niV8w8kss3myfQt7eVAtrqBsLMzgjHvc5Ey9EXNH2O89sY7LMzvdtKyyZKWp8spKvoVhJ6RO6QdgakXwNOfeanwWrXhY1Hvy/f/AIRDzOyzM2/K1mxuLuQxWUXpg5d2a8yowZZ70k0xyaHU+QXdGFRjA527bkWejkV2B7jnc83H9Fl1cryRXz/IeNVEqUWxBsaAbW+z3mOHkuPqnVP5msTGiFLSW7JGEd4XZJ3iv0Zmvj9zR6PazZYDuq3mP2Fz9Vs45DTFunE0rKb8ZacwueflnZrHdEWhJLk7oT2ZgS3hIwfVv9oWmdasamuY/k/+mS8s/cFrsvbhPxR80oT4n9GW12IbBJ1jCx2Yw71WRaJakKO6ofHA2eKSyTYhwN3eNxHEGhHJDnLFNZodhx3WlnkelLA+zTPhk7TDSu8bHDgRQr6nDljlgpx4ZHGzKq0HYaoGFIdiqgdhqgLFVAWBAWKqBWCqBATFYqpibPUeheiRYrKbRIPWzAUBza3Nrfqe7cvmvtDqPvGbw4/DH8/3sXHyrUzVs+o0yOzK5Z+ZqKBbK2QWOutMczqxq8naH4kx9TSt56iyXW4STHq2nbrYvd3CviFjiXiZrfC3/QMmy0jNHRBjK5ACgRlk5SLgqRC6S5DLMc3are/P5+SqtWSMPqK6i2c7aBSz02yPA7l6EN8vsjnl8HudBZY7tkfxc1vgP1XBN6syNVsjIousg1+jZ9aFydUvIyomRphvVzsd7sjmnxXXgerG16oiezTLFgk6q2A7HGnis8i14C4upm0G9XO5uw4jkcVyN6saZqtpUZ+lmlhD2dpjg9vNprRb4GmtL4exGRGxpSj2MtEeRDXDkRkuTF5ZPHL2Ku42jDtB6uYPHZfj3rsh54aXyiHtKyzbMC2VuzFZ4904MqXqjE/iHokWizttsY1ox6ym1m3+k48iV2/ZfUPHkeCXD49/+jnutR5nVfRGdhqkOxIHYaoHYqoAVUAKqAsCBWJArBVMVnRdBdCel2kXhWOKj5NxPsMPMg9wK4PtHqfAw7cvZf7Y4rUz0i2ydbLdHZbh37V89jWiFvllyeqVFbSklS2Ju3BaYVScmTN9i/YbPekawdmMCvNYZJ1Fvuy0t69CDTE3W2q6OzCAwfG6hcfkO5a4Y6MN95b/AE7GXxSLFrN2MAbVlBXOzaWyKPSM3IIotp1nfvvW3SrVklMzyOopGPa21fBHu1iuvG/LORlLlI6S0ClkZ94uPn+i8+O+ZmnYwl2kGhoN1JGnisOoVxZUSDplFR0h914cO+hV9DLhfKiMnwlG2vxjkG0NPgtsa+KISfDOm0maiKYbQAf33rzsW2qBvLmxmkG3mgp4nToc90SdGJL8ElndnG43fgfiPOqOsVTWRd/zRnifYzrXBWN8ftRmreS2hKpKXqOStV6B0dL1kd0pZY6JWODtE+iHir4H4hwNAcjvCjOnSyRHB/0s8n6S6KNktL4fZBvRnex3Z+o5gr6npM6z4lP8fcya0ujLqugLCgdiqgLFVIdiqgLEmKxVQFgqgViQJs9h0Bo/0CwAEUlk1n77zhl3Cg7l8p1WX711N/0rj2/6bLyR+ZPY23GF5zKjJ5pUhR2VlTR5vPfMcm5c1pl2ioLuTDduR0GjaQwPnfsDnnwqAuHJ/EyKC9i7qNmJoeMu1nYucS5x4uNSu3qGlsuxONF+VvWTMZxFfquePlg5Fy3ZldJJestQbsbQfVdXSLThsyybyopN1rW47GMotuMK+bI5mdLpdt2CJu5jfPFefh3ySfzNOxzy7iS5od2uOaxzrYcS50whqZPvRsd4YLPonVe5L3izm716zMPu4LvqsrRPMEdVYz1tgG9hH5fVedNaOofzNlvFCgdfi5KZLTM0W8SnoafqrY3dICw882+Y81vmjrwv5bmHEjR0vHcma7Y/VcubA9UGvQ2ezswrO7qZ3M2E1C7ZLXjTMl5ZUWrfqPbI3gVni80XFlS2dmZ/ErRonsrLWwVdHS9Tax1AfA0PKq6PsjN4eV4Zd/zQZVaUkeXL6UysVUAGqQ7BVMLFVAWKqQCTFYkBZ0v8PtEek2xriKshpI7cT7A8cfwled9p9R4OB1y9v1KgtUj0TS0vWTCMZNw714GCOjHqfc0m9UqINMzXGBg5K8EdTtiyOlQ+zQUZHFtcbzuSU5+aU/QEtkjR6VS3IGQj/McK/C3E+dFj0Ubm5vsGV9iDRjKCqrM7dFwJ9CC9K+Q+yD+SjPtBRJW7OaEnWWpzuLivQrThSMrudjNEaz5n7zdHjRVn2jGIoctnVdJ8KN3NA8l5vS+pouDmar0KIst6I7QWOfgqBr9Kc/8A4PqVh0vH1F2ZyFk/wv4ivTyfzjKPwHVdGP8ABSd/0Xm9V/PRvj+BC0Z2Clm+I0hwZcv28X+qz5rpj/Ll7MxnydF0m7LfiC4Ok+JmsuEc3pX/ABDeQXfh/lMzn8Ze0j9mFji+MufA63f+VTf6M39hSx/+ZH3X5jXwHiq+xZzISQwhMEBIBIAJQDEgAIA9K/hB2LR8UfycvnvtzmH1/wBGuDubNl+3d8RXJP8AloI8lXTn2jeYWnTfCLJybNk/xLPgXHP+U/c1XxIj6Xfbw/C/5hadF/Ll7oyn8SJbJ9meSifxm0eCbQP2U3L81PU/FEiPJyWj/tH8ivTy/CjCPJJ0byf/AKjf7lPVcr2Hj4Z1PSrtled0pouDl16B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8" name="AutoShape 58" descr="data:image/jpeg;base64,/9j/4AAQSkZJRgABAQAAAQABAAD/2wCEAAkGBxQQEBQQEBQVEBQUFRAVEBAUEBAVFBUVFBUWFhQUFBUYHCggGBolHBQVITEhJSkrLi4uFx8zODQsNygtLisBCgoKDg0OGxAQGiwkICQsLCwsLCwsLCwsLCwsLCwsLCwsLCwsLCwsLCwsLCwsLCwsLCwsLCwsLCwsLCwsLCwsLP/AABEIAOEA4QMBEQACEQEDEQH/xAAbAAABBQEBAAAAAAAAAAAAAAABAAIDBAUGB//EAEgQAAEDAQQGBgcGBAQEBwAAAAEAAgMRBBIhMQUiQVFhcQYTMoGRoRQjQlJyscEzYoLR4fAHFZKyNENz0hZTlPEkNVRjg6Kz/8QAGgEAAwEBAQEAAAAAAAAAAAAAAAECAwQFBv/EADURAAICAQMCBAMGBwADAQAAAAABAhEDEiExBEETIlFxMmGBBRSRsdHwIzNCUqHB4TRD8RX/2gAMAwEAAhEDEQA/AOWjYW4jWaf33L51u/c9hGjZJD7OsNrTmPzWE4+poi62GOX7pWLlOBdJjH6Ne3FpqE1mjLkdMdFapGZ1CJY4SHZp2XTThniuafTIdmlDpdpzC5pdO1wUWW2tjlm8ckBJVpyKW4WK7uKLGGp3o2AXWHelpQqHC0OS0INKD6U5GhC0i9Kcjw0GkHpDkaEPSAzOKelBQLx3opDBTimAtXaUtwGunYFWmTEQSaUY3JUsEmBQtOmzsW8Ol9RGVaNJPdlUrqjhjEmysLLJJwWmuERUyUaOYzF5qVPjSltEVEM0uGqLrdrj+8VcY+vJLMuU3jRteLtv6BdK25M2ReicVXiIRYsT8N49pqzyIaLhsddeM920LLxK2kWSRzg4SAg++MD371Lj/aUjRs73tFWnrG8M+8LnkovnZlotR2mN+DhQrNwnHgrYLtGsdi0pLPJchRE7Rjm5K1nix0NELgjVFgSNc4b0mkMmZK7eocUBKJnKdMQHCd6WiIDuvduS0xAXXu3I0IYuvduRoQC6925GhAAzuRoiIaZnp6IgRuldvVKMQIXvdvKtJARFjjvVXFCELA9yPFigJW6JAxcVL6h9hUOPVR7il/EmGxBJaXv7Auj3jgPFWoRjyxNmdaJGjM9Y7/6j810Ri38iGVhA+U1dgPIclprjDZEsjnoAWsy2uVRtu2QzPvt3lb0ySy5l1+GDt3vb+9ZJ2t+DWSpmhY311mYHa1YZFW0gRotjZNg7VdvWGqWPjdFEEtgkiNW5bwrWWE9mMkZbA7CVodxyPipeNreLKssRRA4xyU+6781Dk18SGTiSZmYvDeMVFY5cMY5ulBk4U5hLwH2CyZtqjKh45oLJBcORU+ZDHiNu9K2A8RqbGOupWAaIsBURYAuosAFidgMMYT1MQwhgzITuQDHTRhUozYEL9JMGQVrDJ8isZ6ZI/sNPOlAn4cI8sCKSF2cjw3gMSqUo/wBKsCu+aNnZbfPvOx8loozly6EV3dZMaYkbsgr8mNEssN0cyMVkNTuUPNKe0SStaZC4e4wLSCr5sTMi0PDuDa0G9xXVFV7kg6ge75Ja36leGjV6aaPuOvsw24bCuf7Py2qYsxmaNlMmPZkHg/8AVdOWKj7fkTB2bFnma/B2q7euSUXHdbo2RpQzvjwdrNXPKEZcDonNnhm+6VCnkxhRVn0M9uLdYLSPUxlzsBA2eSPOoWjhCXA7LDNIh2DwDzCzeFrgdjxHC7Zd5FK8iDYP8uaey8hLxpd0FA/l7x2Xgp+NHugoHo0wyIPejXiYUwXZxs80XiDcXWT+6UVi9Q3F1s/ulGnF6huL159nzR/C9Q3D1M53DvRqxINxegynN4CPFguEFMP8t96Q9yXjeiCheixNzq7mUeJkYUNNrjZ2WtHcmsc5csNiCTSDnYCvctFhiuQsUWj5ZNlOJQ8sICLseio48ZDU7lg+onLaKECW2ezE2nFNY+82FFC0UbrSGp3LeNy2iJmXa5C4X34MGTRmeAXTBJPTHkh8WZujY3TziuAyA2NC6MzWPHsZRbcjuv5KxeL94kdRW6UCuC06PYyynN+g3YnuHBeh4tzSZEV5WLRdo6xpExoWnVl2/i380ZoaJeTv2/QeOTa3NmCd0eDtZpyOYI3grklGM+NmbJl1jGSYtN0rFuUdmUSslkj4hQ4wmFE4t7H4PaPBR4Uo/CwoY+wQyZGipZskeRUVZdBH2H+a0XVLuhUVn2CdmWK0WXFINyM2mdmbSVejFLuFsQ0zIM2HwS+7QfDDWx46Rb2FL7n8w1jx0kbtaUvuUvUPEEekjPdKX3KXqHiIaekQ2NKr7n8w8QYdOuOTD4J/dYrli1g9Pmdk0p+DjXLHqY5sNofwUuWGIWyxHoWQ9t1FD6qC4QUy1HoiNvbdVZPqJvhDom66KPstBUack+WFEclue/BgoqWKMeRkLoNsju5Wp9ooCrPa/ZiHetY4+8mJszrTRl5zjfeBW5XAH727lmt43Kktl6kNmbo1r575eamncANgGwLozOOKlExg207NDQ0IZIAFhnlqiOHJ2dV5B0GH0jOsu3pODPIUiKWc8StucpP9JTs9jpZi4bSVrPJeWhRVQLlqldZoYgAHXiBdcMKUqeSxhFZZybKlLSlRYs7GyC9GbjvcJ+RyKiTlF1Lf5midqy0yd7MHhZOMZboqycFj8xRT5ojGOsO1pR4vqgobckbliquDEIW54zCXhQfADxpPePJLwPQBemMObR4I8OS7gNL4j7ITrIu4UhpjgPshO8nqFIQhgHshGrL6hSCDCPZCX8R9wpDhaYxk0eCNE33AP8xAyHkl4LAadIuOQT8GK5AbfldwTqCAcLG49pyXiJcIZIIWMzxU6pSAjktexgVLH/cFleSzk60rro3bTyGZWimltFE2UrPb/XtiY2603hePbJAqOA/eK2lh/huUnb/wZa/NQ2OweukadoJ8UPL5IsdeZkegmXXPZ8QVdS7SZnj7odY8JRzRPeALk6e+vMo3MbTxq9dnTfCZ5OStbcIGjfVaY98jFL4SxFF6qJm8hQ5eeUhpbJEvSVgdNFGPYYXHm40HkFPSNxxyl6sU95EFrs9yPmqhPVM0e0SexSmOzlz9ceyHVNANxzCnJFTyUiY7IhsWloJa1DoSMydZn9Qx8QrydPkhxv8AmKOWzVs8V5ofG4SNOTmuDh4hc0npdSVP5miyJkoDgodFakOu1zCm6HaGugacx5KlN+oETrEw7FSyyAYdHNT8ZgMOjBvT8dhQBowb0/HYUPGjWpeMwHtsDAp8WQEjbM0bFLmwHiMDIJXYWhGuwI2FqQ3qHuVaooWszbTbIIw4ukEhb2mx0ea7q1oPFdEcWWTW1X67GbyoWitJCcOEbOrwN0k1dz3BLNheNrU7CMtSKVjYTI4OJJOZJJPitsjWlUEORtpg6qVkh9l7CeVaHyKcJa4OPqiMip2bWlGXbQ0jJwouPE7xtGndMxbK25aXDj812Td4kRHaYAKS96LuAu5u31xUbGXpg1kXTg+EzyckGkxhGzgPNXh5bFPhI1bNHWeNvuhc03WNv1NO5Vc7rbVK/ZfuN5MFPnVa/Biivlf4mcN5Nk2kTVzWBZ4tlZpP0IulDxHE2IZ0x+qvpE5TciMjqNHMWiIsiDB2pT5L0YyTnb4Rg9o16m/oOx0exrSWtjFXOBIy4hcXUZLTb7mlUqLU3SB7ZHuJaImBzn3mA0a3OhGNe9Tj6SMkl3YSdHPWP+KbSaTWWgx1o5qkbtVzcfFd2T7D/sn+K/f5Eqcjcsn8Q7A/tOkh4PhJ/wDzvLjn9j9THhJ+z/WivEZs2fpLYJMrVB+N4Z/fRckug6qP9D/P8g8Q0oJbPJiyWGQb2Sxu+RXPLFmjzFr6MfiMstsTDkAeSzbmh+KwmwNGxGqQeKyKSOJvacxvxPaPmVSjkfCYvFZnWjTdiZ2rVZwRmBPET4AkrePR9TLiEvwYvFMq1dOdHR4deZCNkcUp8CQB5rqh9ldVL+mvdoPEMK2/xQs7fsbPLIf/AHHsjHPC8uzH9h5H8c0vbf8AQl5H2J9GdMn2qEyRtZE5j7srALxAdixwLthoRlm0qc32bHDKm27BTb5NPSMhmhZMCTdwe2uHOmS5MaUJuBZzJi6u0FvsSjuqvQ1asd90Z8S9y5oF3Uz3Xb6LLqV4mO0Xj8sqN7SEfVz3hk7Ed64sb1QpmvDItMQ3mniCqwS0seRWia0y9ZZ4JttGh3MarvMKYx05ZwIi7imZls1bQ13vAFb498TQpbTBahSXvThvAJfEad9c1FlDSGMq3xbQJluwTtvWhjd1PJEXWJsHvJGnYpgwzTnKNriO4YedFhOOrTD1G3SbKuhIaNBdnSrjxOJ8ytOolbpDxrYmsQvzFxybie7JRk8uOvUFvIxNJS+kWimyvkM12Yo+FiMpvVIgsx62Z0vsx6sfNXPyY1Hu92SvNKzoZnej2en+ZLid4bsC4YrxcnyRocH020h1cYsjTrPuyWjgM44z5PP4V73QYf8A2P2X+3/r8TLlnF0XqFUGiQUFA6FRA6C00yw5JBpQ5zycyTzJKEkg0oZROxaUJFhQKICgUTFRq9GtKeizhzqmN2pM3ex2ZA3tNHDlTasOoxeLBx79vclrueraHlEbzC8hzHigdsIdi1wO7FfL9TBtalyi4uzN05YSA5ntRm8w8v0W/T5U2n2Ypq0UpZLzWTt20DuDgtYrS3BibtKR0ssnXWdkgzZgeS8+K8PK4+pu942PGvFyU/DMrlEGjdazzQ7Y332/DJj8w5aZtskZ+u34GUO6KeksWxP7itcXMohPsxW/tNdvAKMfDQ5clm+s6HZX7U/etOMZP9QrK6s0knug+aU1UIxGvibLFrNLMyPbNIL3wM1ned0d6nHvlcv7V/lilwkWHO6uLiVklqma8RIJpupsxPtSZcti0jHxMtdkS3ph7nPucWRkjtym6zltK7q1TrsuTn4XzZs6DsIAF7sRi887z+pXJ1OVvjl8GkVSKumdLBoktcuLWYRsr23nsRjhhU8AVv0vT21jX1/2TJnldqtDpXukkN5zyXOdvJNSvpIxUVS4QJUR0TKoKRVBogKFRA6FRACokAqJhQqICgUQKgUQTQExUd10O0p10Xo7j62EF0J2uizLOba1H3T91eT12DTLxFw+ff8A6Rwzs5X9fCJB248JBvbsK8RLwp6ez4NeTno2BkjojgyXFh3O3Lvbcoqa5XJmlTr1NPo7aKOdA/J1R3rm6qFpTXY0xP8ApZfsLrrnRu4hYZFaUkaR2dDbIertQacpWujPPtM8wR3qpebD7b/qQ/LMrWtnqnt2sdUclcH50/UJLZkU7qxsdwIVxVTaE+EN61FCsNndruduDiia8qQ1zYbGPVnfI+ncEZPj9kEePctz69oujKFrYx8Ro5582j8KzXlxX67/AKAvNMdaT1kjYxkM+QzUw8kHI0fmlRl6UtHXTXRgxngAMyunDDw4X3ZlOWqRWsTTNLfAw7MLeG9aZGscNL92RHzO/wADXt8oaPR2EANq6aQmjcBVxJ2NAXLhg5PxGt3wi5OtjzTpPpn0mQNZUQx1EQyJr2pHD3nUHIADYvpOmweDHfl8/p9CUu5jhdBdBQVQaJDoVEDoNEBQqIHQqIChUQKgIChUQKgUTECiCaJLLaHRPbJG4sewgtcNhHz5JSipKnwS1Z6doPTLZGttMYoCbs8XuO2t+E5g92YK+e6vpdL0P6MUXRPpyxAirDqnXiduO76LHpsrupc8Mc42jOE5cGzDBzSBINzht710aabg+OxF/wBRuzT3gydu2gfzXDGNXjf0Ohu6kg6VBLRIztCjm/E01HmE8FKWl8cCyK1ZJaHB77zezNGHD8QqpScVT5iwTv6mZCawkbWu/RdEvjv1IXwkF5XRNhbJSN530Hjj9ENeZId7Mv2VwZdLsomF7hxpWn0WEk5XXd0VelewbA4sjMj+0alx+841d5lGXzS0rgcPLEgmtPVxF/tyYN4NVRhrnXZA5aY33ZkyA0EQ7TqGU7m7G811r+/suDB+htQnqGC6PWPFI2jNrcq8zsXHL+LLfhc/Nmvwo4vpZpmgNliNRX/xEgNbzga9WD7oOZ2ngMfb6Pp6/iS57fIhKzlV3miQaIKCkOg0QVQaJDoVEDFRAUKiAoVEAJAqBRMVAQSBMQCglo0NBaWdZZb41mO1ZY9j2/RwzB38KrLPhWWGl/T5ESR6Vo+1McwMvXoZRehk3HLHca4EbCF87nxSjLVW65+a/fA4y7MzrXH1EhLhqu1ZR8nLfG/Ehtz2/QiXle5a0ZLdLoHnVd2T8iFjmjaWRco0xunpfc0bK+rXRuzbXyWE1TUkWvRleGSkZbthfh8ElXDwN8eC0krlf9y/yiIurRDk+Vuwi8Pn+armMWHdoqXlsQFpqGN3uqeQ/wCyT2bYeiLMj7wDdsj7x+BhFPF13+kqIqt/T83/AMG3exLaXgkR5NaKvPAZqIqlq7vgvl0ZVqtd5xkIqBqxM3nZ+a6YY9K0/iZTnb1FjR8QjaZZNYk1p77t3ILPLJyeiP8A8Q4qlbMbpNp4x3mMd69/2jx/lNI7LdzyP6Rxy7+j6RUpNbLj5/MPiZxQXqGiHIKCkUggJFUFAwpDoNEDoVEDoVEBQqIFQECoCYgIJaAUyQJiGoJZs9HdM9QTHJUwvIvAYljsusaPmNoHALn6jB4qtcr90ZyXc7y8JmBjiHOu1jeDUSM2UO3DJeE4vFK+3f5MaepUZTaj1Z7TamI7wM28wul0/N2fJmvQ1YrXeDZhmKNkHyK5XjpuH4G+q1q/EllIEgPsyAsd+LsnucB4lKO8Gu63/f0Jls7Kzn0cwnix3dl81aWzX1E+SLq1diII344bGho5u/ZVtbEp7liOYAuk2ABrOTdveanvUSjsoji+WVrTaKAtrQnWkduGwK4Q3v8AAJSpV+JHZWhx6x+qxuDRt5D7xTm68seSYq92UtP6f6rVZTraUAGUI/3/AC5rp6XpL3lx+f8Awe8jjSampxJxJO0r1TRIQSLQ4JFIIQUkFIockVQUDoVEiqDRAUKiAoFEBQqJk0BAmgFMkaUEtAKZLGlMlgKZLNnQOm+ppFISYq1aR2onH2m8N47xjnzdR06yK1z+Zm13R11opM28CL4AcHNODhse07V5EU8Tp8fl8hPzL5laz2qhJORwlbz9ocFpPHapfQUZU/zL4feYYycsWneNhCw4kpI0foQ2ia829tNHH4mmj/qVcY06/dPgi7Q/00JeEytRnMl2jMk05nAeABK3cTKx8lopQDJuDRvd+QSUL+pV0V4tc1J1a1J2vdwWj8uy5/Ihb8mfpjT13UhOsMLwxDODd7vvbNnDo6fpf6p/v9+ha3OarVd5oghItDggocEikEJFIKRaHBBSQUhhQMSAEgBIACAAQgloaUyWApksaUyGApkgQSxpTIZpaI0w6HVdVzK1AHaYfeZ+WR81jm6eORfP98kNd0dK6USASRkEkHLJ428uI2LzdLg9MiHvv3DZ7TlTMdnfxaUpw/f+xxl2JnSivA6w8KOHh/apUdgvcrdUd6vUTRVFop9P34LVwJTIn2gUq40aPluVqD4XIrsytIaXL6sZqtyrtI3cB8/JdWLAobvk0SM0Lc1QQkUhwSKQQkWOCRSHBBSCEi0OCRQUDEgBIASAEgBIABQIaUyWApkMaUEsaUyQFMhjSmSwFMlk9itrojVpwObdh/I8VE8cZqmZtG5Dbmy4twd7TdvP9VxyxOGz4M2WG2mv72/qs9FBqsHXjijQKzc0n0QbFZZbS209Z1bHP6swFtabL1/DwWGHrY5Mqx6av5/8LlglGOqzzqadzzVx5DYOQXtKKitgSoYEy0OCRaHBIpBSLQ4JFIISLQ4JFIcEFoISKCgBIASAEgBIASAAUAApksaUyGNKCWApkMaUyWApkMaUyWNKCWIOINRgdhCZDOw6FaI/mHW35ep6oR63VF96/fzAcKUuea83rc0emUXXLr97MmONzk0jo/8Aghn/AKs/9Mf964f/ANGP9j/FGn3aXqYls6R2qaJ0D3tuPaWuAhhaSDniG1XVjwYsclKK3Rk8kmqZyNq0e5mI1m793NelDKpbdxplUKzVDkFDgkUgpFocEikOCRaCEikOCRaCgoKAEgBIASAEgBIABQACgljSmQwFMljUyGNKZLAUyWNKZA0oJZJBZ3SGjRXedg5pSkoq2Q2dL0ftk1hv9Q8AyXL9Y2OBuXroAcD7xXD1ChnrUuODNSado1/+MLZ/zI/+nh/2rn+64vQfiTM2zx1HhT6fUK5SoEticQcOBHH9/koch0ZmkNB3teHA+5kHfDuPBdOLqq2n+JaMAtINDgRgQcwu40QQkUgpFocEikEJFocEikOCC0EJFBQAkAJACQAkAJAAKAAUyWNKZDGlBLAUyGNKZLAUyGNKZLNLRmh3S6zqtZsO13Bv5rnzdRHHst3++SGb8djDRdaAAP2cfmVwvI5O2Q0B8VBXnTlv701LehUQdW7cqtC3LcLLri04UcWnkcQfFZSdq17lRVOi+Y8L9K+zI35047R+qxT7fgW13HOhu49oEAmm0HJ4S1X+/wDAV3KOltCNnFRRslNSTY/7r+PFbYOqePZ8enp7Fo42eB0bix4LXNNHNOYXrxkpK48FIaEFIISLHBIpDggoISLQ4JFIKBiQAkAJACQAkABAhpTJYCmQxpQSxpTJAUyGNKZLOi0H0fvASzjVOMcWRfxdub8/nw9R1enyQ57v0/6TR0To9g2UDiBgBsa1eepd/wB+5LViNnxuZUoX8Nob9T3cUa6V/h+otNuira/LE/hb+ZWkP37ilwZuuunymW5r2uH1pH/MbUc6Xh9VyY5eT2ZtJeb3L9j1qE5PFD8Qw/JYZNrXp+Rot6ZLDDQmLaKuiPm5n1HelKVrX+P+mJKnQxrA3AjUcf6XbkW3uuV/kdUVdM6FFpbdNGytHqpdjh7juHy8a69P1Lwu18L5Xp80VV7Hn9ps7o3ujkaWuaaOacwV7sZKSUou0xoYmUghIpDgkUgpFIcEFJhCRQkDCgBIACAEgQCmJsaUEMBTExpTIYCmSwIJZ1nRro9RrbTaG1rjDEfa3OcN24LzOr6zfw8b936fIVd2dLK0g0zkd4NC85NfRCf+RCMMZfGON2MH2nn2jwGfIIvVKvx9iXsthvo91gb7TzntxxJPmU9dyvshqO1GTbNatMi5rG/C3E/JdOPbn3Mp7lv+WncsvHRfhsdpJtGQy7qV/CaHyKWF3KUAnwmTWNmMkY/1I+79FOR7KX0ZcO8fqX7TGXsbI00cKEHc4ZFYwlpk4vgclqVj5GtkYJQKNfhI33HjA+B8kt4y091x80C8yIomVrE/tN7Dt+4pydedcAl2Zn6e0GLYzCjbRGNU5X2j2T+exdHTdV93lv8AA/8ABVavc84kYWktcC0gkOBFCCMwQvfTTVoEIIKQUFIKRQUhhqgqw1SKsSAsSAsVUCsFUxWBAgFMkBQS2ApkjUyWdX0R6Oh49KtA9U37Nh/zHDafu18eWfm9d1mj+Fj+J8v0/wCiS7vg7F7qAyvz9hu5eQlfkiDfdjbLZXONPbfQu+63YETmkvkhJeoWtE0tW/Zsq2PiAdZ/eR4AJt+HCny93+n0FFanZDbZKB8m4XGczn5Ksa3Ufqym6Tf0MuKC9LFHuAJ5vP5LplOoSl+9jBLzJHS9YF5lM6djLmhv2Tk5w/qH6LrjLTn+hk1cCrZJqdTL+F3dgfJazjeqAouqkb9njDXuj2HFvI4j98FwydxUjeqbRFYgGTGF3YmwHCUDVP4hhzDVc/NDUuY/l/wz+GXuMtVnIqPbjxbxbtCITX0ZUojgesaJGYObmlWl6XwHKtGB0x0ELRGbZAPWNHr2DNwHtAbx5jku/oOq8KXg5Hs+GN7rUjz4L3QTCEhoNUirDVBVhSGFA7FVAWKqAsCAsSYrBVArBVBLYEyQFMRv9EOjxtkt59RDHjK7Ku0MB379w5hcXXdWunhS+J8fqJLUz0MAPIoA2KMAMaBQUGAoF4DbjzvJj+J/IgB6x5eewzsje7YFVaVpXLJ5dlq11ihp/mzktB2tZ7bvDAcXBTjqU77R/PsE+NPqBsYihwwwoOSVucyqqJnaRjxih29p/Ny3wvaU/oiMi4iRaEbftD5NgLqcmCgVdS9OJR/e5GPeTY7rijSh2y7o9l6zyt3XXeBxWGV1liyo/CzGs7dSWP3H3hyK7JvzRl6oyXDRuwSXoopRm3Uf3ZfviuKSqcoeu50J3FSJtLWe+2owrQgjYRiCO9TgnpdMeSNondJ18LLQBrjCUbntweORz5EKHHw5vG+O3t2Ji9UfYz69VIHDsSYjgdoW9a40+UHDLF7qnh47Du0FnWuNPlFfC7OD6d9HvR5BPCPUymuGTHnEjgDmO8bl7f2b1fjR8OfxL/KFJUzlQvTAKQwoKsVUh2GqBiqgLFVAWKqABVArFVMVgQSBMRb0To59qmbDGMXHPY0DNx4BZZs0cMHOXCJ3eyPVm2RsEbLHBk0a7tpO0niV8w8kss3myfQt7eVAtrqBsLMzgjHvc5Ey9EXNH2O89sY7LMzvdtKyyZKWp8spKvoVhJ6RO6QdgakXwNOfeanwWrXhY1Hvy/f/AIRDzOyzM2/K1mxuLuQxWUXpg5d2a8yowZZ70k0xyaHU+QXdGFRjA527bkWejkV2B7jnc83H9Fl1cryRXz/IeNVEqUWxBsaAbW+z3mOHkuPqnVP5msTGiFLSW7JGEd4XZJ3iv0Zmvj9zR6PazZYDuq3mP2Fz9Vs45DTFunE0rKb8ZacwueflnZrHdEWhJLk7oT2ZgS3hIwfVv9oWmdasamuY/k/+mS8s/cFrsvbhPxR80oT4n9GW12IbBJ1jCx2Yw71WRaJakKO6ofHA2eKSyTYhwN3eNxHEGhHJDnLFNZodhx3WlnkelLA+zTPhk7TDSu8bHDgRQr6nDljlgpx4ZHGzKq0HYaoGFIdiqgdhqgLFVAWBAWKqBWCqBATFYqpibPUeheiRYrKbRIPWzAUBza3Nrfqe7cvmvtDqPvGbw4/DH8/3sXHyrUzVs+o0yOzK5Z+ZqKBbK2QWOutMczqxq8naH4kx9TSt56iyXW4STHq2nbrYvd3CviFjiXiZrfC3/QMmy0jNHRBjK5ACgRlk5SLgqRC6S5DLMc3are/P5+SqtWSMPqK6i2c7aBSz02yPA7l6EN8vsjnl8HudBZY7tkfxc1vgP1XBN6syNVsjIousg1+jZ9aFydUvIyomRphvVzsd7sjmnxXXgerG16oiezTLFgk6q2A7HGnis8i14C4upm0G9XO5uw4jkcVyN6saZqtpUZ+lmlhD2dpjg9vNprRb4GmtL4exGRGxpSj2MtEeRDXDkRkuTF5ZPHL2Ku42jDtB6uYPHZfj3rsh54aXyiHtKyzbMC2VuzFZ4904MqXqjE/iHokWizttsY1ox6ym1m3+k48iV2/ZfUPHkeCXD49/+jnutR5nVfRGdhqkOxIHYaoHYqoAVUAKqAsCBWJArBVMVnRdBdCel2kXhWOKj5NxPsMPMg9wK4PtHqfAw7cvZf7Y4rUz0i2ydbLdHZbh37V89jWiFvllyeqVFbSklS2Ju3BaYVScmTN9i/YbPekawdmMCvNYZJ1Fvuy0t69CDTE3W2q6OzCAwfG6hcfkO5a4Y6MN95b/AE7GXxSLFrN2MAbVlBXOzaWyKPSM3IIotp1nfvvW3SrVklMzyOopGPa21fBHu1iuvG/LORlLlI6S0ClkZ94uPn+i8+O+ZmnYwl2kGhoN1JGnisOoVxZUSDplFR0h914cO+hV9DLhfKiMnwlG2vxjkG0NPgtsa+KISfDOm0maiKYbQAf33rzsW2qBvLmxmkG3mgp4nToc90SdGJL8ElndnG43fgfiPOqOsVTWRd/zRnifYzrXBWN8ftRmreS2hKpKXqOStV6B0dL1kd0pZY6JWODtE+iHir4H4hwNAcjvCjOnSyRHB/0s8n6S6KNktL4fZBvRnex3Z+o5gr6npM6z4lP8fcya0ujLqugLCgdiqgLFVIdiqgLEmKxVQFgqgViQJs9h0Bo/0CwAEUlk1n77zhl3Cg7l8p1WX711N/0rj2/6bLyR+ZPY23GF5zKjJ5pUhR2VlTR5vPfMcm5c1pl2ioLuTDduR0GjaQwPnfsDnnwqAuHJ/EyKC9i7qNmJoeMu1nYucS5x4uNSu3qGlsuxONF+VvWTMZxFfquePlg5Fy3ZldJJestQbsbQfVdXSLThsyybyopN1rW47GMotuMK+bI5mdLpdt2CJu5jfPFefh3ySfzNOxzy7iS5od2uOaxzrYcS50whqZPvRsd4YLPonVe5L3izm716zMPu4LvqsrRPMEdVYz1tgG9hH5fVedNaOofzNlvFCgdfi5KZLTM0W8SnoafqrY3dICw882+Y81vmjrwv5bmHEjR0vHcma7Y/VcubA9UGvQ2ezswrO7qZ3M2E1C7ZLXjTMl5ZUWrfqPbI3gVni80XFlS2dmZ/ErRonsrLWwVdHS9Tax1AfA0PKq6PsjN4eV4Zd/zQZVaUkeXL6UysVUAGqQ7BVMLFVAWKqQCTFYkBZ0v8PtEek2xriKshpI7cT7A8cfwled9p9R4OB1y9v1KgtUj0TS0vWTCMZNw714GCOjHqfc0m9UqINMzXGBg5K8EdTtiyOlQ+zQUZHFtcbzuSU5+aU/QEtkjR6VS3IGQj/McK/C3E+dFj0Ubm5vsGV9iDRjKCqrM7dFwJ9CC9K+Q+yD+SjPtBRJW7OaEnWWpzuLivQrThSMrudjNEaz5n7zdHjRVn2jGIoctnVdJ8KN3NA8l5vS+pouDmar0KIst6I7QWOfgqBr9Kc/8A4PqVh0vH1F2ZyFk/wv4ivTyfzjKPwHVdGP8ABSd/0Xm9V/PRvj+BC0Z2Clm+I0hwZcv28X+qz5rpj/Ll7MxnydF0m7LfiC4Ok+JmsuEc3pX/ABDeQXfh/lMzn8Ze0j9mFji+MufA63f+VTf6M39hSx/+ZH3X5jXwHiq+xZzISQwhMEBIBIAJQDEgAIA9K/hB2LR8UfycvnvtzmH1/wBGuDubNl+3d8RXJP8AloI8lXTn2jeYWnTfCLJybNk/xLPgXHP+U/c1XxIj6Xfbw/C/5hadF/Ll7oyn8SJbJ9meSifxm0eCbQP2U3L81PU/FEiPJyWj/tH8ivTy/CjCPJJ0byf/AKjf7lPVcr2Hj4Z1PSrtled0pouDl16B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0" name="AutoShape 60" descr="data:image/jpeg;base64,/9j/4AAQSkZJRgABAQAAAQABAAD/2wCEAAkGBxQQEBQQEBQVEBQUFRAVEBAUEBAVFBUVFBUWFhQUFBUYHCggGBolHBQVITEhJSkrLi4uFx8zODQsNygtLisBCgoKDg0OGxAQGiwkICQsLCwsLCwsLCwsLCwsLCwsLCwsLCwsLCwsLCwsLCwsLCwsLCwsLCwsLCwsLCwsLCwsLP/AABEIAOEA4QMBEQACEQEDEQH/xAAbAAABBQEBAAAAAAAAAAAAAAABAAIDBAUGB//EAEgQAAEDAQQGBgcGBAQEBwAAAAEAAgMRBBIhMQUiQVFhcQYTMoGRoRQjQlJyscEzYoLR4fAHFZKyNENz0hZTlPEkNVRjg6Kz/8QAGgEAAwEBAQEAAAAAAAAAAAAAAAECAwQFBv/EADURAAICAQMCBAMGBwADAQAAAAABAhEDEiExBEETIlFxMmGBBRSRsdHwIzNCUqHB4TRD8RX/2gAMAwEAAhEDEQA/AOWjYW4jWaf33L51u/c9hGjZJD7OsNrTmPzWE4+poi62GOX7pWLlOBdJjH6Ne3FpqE1mjLkdMdFapGZ1CJY4SHZp2XTThniuafTIdmlDpdpzC5pdO1wUWW2tjlm8ckBJVpyKW4WK7uKLGGp3o2AXWHelpQqHC0OS0INKD6U5GhC0i9Kcjw0GkHpDkaEPSAzOKelBQLx3opDBTimAtXaUtwGunYFWmTEQSaUY3JUsEmBQtOmzsW8Ol9RGVaNJPdlUrqjhjEmysLLJJwWmuERUyUaOYzF5qVPjSltEVEM0uGqLrdrj+8VcY+vJLMuU3jRteLtv6BdK25M2ReicVXiIRYsT8N49pqzyIaLhsddeM920LLxK2kWSRzg4SAg++MD371Lj/aUjRs73tFWnrG8M+8LnkovnZlotR2mN+DhQrNwnHgrYLtGsdi0pLPJchRE7Rjm5K1nix0NELgjVFgSNc4b0mkMmZK7eocUBKJnKdMQHCd6WiIDuvduS0xAXXu3I0IYuvduRoQC6925GhAAzuRoiIaZnp6IgRuldvVKMQIXvdvKtJARFjjvVXFCELA9yPFigJW6JAxcVL6h9hUOPVR7il/EmGxBJaXv7Auj3jgPFWoRjyxNmdaJGjM9Y7/6j810Ri38iGVhA+U1dgPIclprjDZEsjnoAWsy2uVRtu2QzPvt3lb0ySy5l1+GDt3vb+9ZJ2t+DWSpmhY311mYHa1YZFW0gRotjZNg7VdvWGqWPjdFEEtgkiNW5bwrWWE9mMkZbA7CVodxyPipeNreLKssRRA4xyU+6781Dk18SGTiSZmYvDeMVFY5cMY5ulBk4U5hLwH2CyZtqjKh45oLJBcORU+ZDHiNu9K2A8RqbGOupWAaIsBURYAuosAFidgMMYT1MQwhgzITuQDHTRhUozYEL9JMGQVrDJ8isZ6ZI/sNPOlAn4cI8sCKSF2cjw3gMSqUo/wBKsCu+aNnZbfPvOx8loozly6EV3dZMaYkbsgr8mNEssN0cyMVkNTuUPNKe0SStaZC4e4wLSCr5sTMi0PDuDa0G9xXVFV7kg6ge75Ja36leGjV6aaPuOvsw24bCuf7Py2qYsxmaNlMmPZkHg/8AVdOWKj7fkTB2bFnma/B2q7euSUXHdbo2RpQzvjwdrNXPKEZcDonNnhm+6VCnkxhRVn0M9uLdYLSPUxlzsBA2eSPOoWjhCXA7LDNIh2DwDzCzeFrgdjxHC7Zd5FK8iDYP8uaey8hLxpd0FA/l7x2Xgp+NHugoHo0wyIPejXiYUwXZxs80XiDcXWT+6UVi9Q3F1s/ulGnF6huL159nzR/C9Q3D1M53DvRqxINxegynN4CPFguEFMP8t96Q9yXjeiCheixNzq7mUeJkYUNNrjZ2WtHcmsc5csNiCTSDnYCvctFhiuQsUWj5ZNlOJQ8sICLseio48ZDU7lg+onLaKECW2ezE2nFNY+82FFC0UbrSGp3LeNy2iJmXa5C4X34MGTRmeAXTBJPTHkh8WZujY3TziuAyA2NC6MzWPHsZRbcjuv5KxeL94kdRW6UCuC06PYyynN+g3YnuHBeh4tzSZEV5WLRdo6xpExoWnVl2/i380ZoaJeTv2/QeOTa3NmCd0eDtZpyOYI3grklGM+NmbJl1jGSYtN0rFuUdmUSslkj4hQ4wmFE4t7H4PaPBR4Uo/CwoY+wQyZGipZskeRUVZdBH2H+a0XVLuhUVn2CdmWK0WXFINyM2mdmbSVejFLuFsQ0zIM2HwS+7QfDDWx46Rb2FL7n8w1jx0kbtaUvuUvUPEEekjPdKX3KXqHiIaekQ2NKr7n8w8QYdOuOTD4J/dYrli1g9Pmdk0p+DjXLHqY5sNofwUuWGIWyxHoWQ9t1FD6qC4QUy1HoiNvbdVZPqJvhDom66KPstBUack+WFEclue/BgoqWKMeRkLoNsju5Wp9ooCrPa/ZiHetY4+8mJszrTRl5zjfeBW5XAH727lmt43Kktl6kNmbo1r575eamncANgGwLozOOKlExg207NDQ0IZIAFhnlqiOHJ2dV5B0GH0jOsu3pODPIUiKWc8StucpP9JTs9jpZi4bSVrPJeWhRVQLlqldZoYgAHXiBdcMKUqeSxhFZZybKlLSlRYs7GyC9GbjvcJ+RyKiTlF1Lf5midqy0yd7MHhZOMZboqycFj8xRT5ojGOsO1pR4vqgobckbliquDEIW54zCXhQfADxpPePJLwPQBemMObR4I8OS7gNL4j7ITrIu4UhpjgPshO8nqFIQhgHshGrL6hSCDCPZCX8R9wpDhaYxk0eCNE33AP8xAyHkl4LAadIuOQT8GK5AbfldwTqCAcLG49pyXiJcIZIIWMzxU6pSAjktexgVLH/cFleSzk60rro3bTyGZWimltFE2UrPb/XtiY2603hePbJAqOA/eK2lh/huUnb/wZa/NQ2OweukadoJ8UPL5IsdeZkegmXXPZ8QVdS7SZnj7odY8JRzRPeALk6e+vMo3MbTxq9dnTfCZ5OStbcIGjfVaY98jFL4SxFF6qJm8hQ5eeUhpbJEvSVgdNFGPYYXHm40HkFPSNxxyl6sU95EFrs9yPmqhPVM0e0SexSmOzlz9ceyHVNANxzCnJFTyUiY7IhsWloJa1DoSMydZn9Qx8QrydPkhxv8AmKOWzVs8V5ofG4SNOTmuDh4hc0npdSVP5miyJkoDgodFakOu1zCm6HaGugacx5KlN+oETrEw7FSyyAYdHNT8ZgMOjBvT8dhQBowb0/HYUPGjWpeMwHtsDAp8WQEjbM0bFLmwHiMDIJXYWhGuwI2FqQ3qHuVaooWszbTbIIw4ukEhb2mx0ea7q1oPFdEcWWTW1X67GbyoWitJCcOEbOrwN0k1dz3BLNheNrU7CMtSKVjYTI4OJJOZJJPitsjWlUEORtpg6qVkh9l7CeVaHyKcJa4OPqiMip2bWlGXbQ0jJwouPE7xtGndMxbK25aXDj812Td4kRHaYAKS96LuAu5u31xUbGXpg1kXTg+EzyckGkxhGzgPNXh5bFPhI1bNHWeNvuhc03WNv1NO5Vc7rbVK/ZfuN5MFPnVa/Biivlf4mcN5Nk2kTVzWBZ4tlZpP0IulDxHE2IZ0x+qvpE5TciMjqNHMWiIsiDB2pT5L0YyTnb4Rg9o16m/oOx0exrSWtjFXOBIy4hcXUZLTb7mlUqLU3SB7ZHuJaImBzn3mA0a3OhGNe9Tj6SMkl3YSdHPWP+KbSaTWWgx1o5qkbtVzcfFd2T7D/sn+K/f5Eqcjcsn8Q7A/tOkh4PhJ/wDzvLjn9j9THhJ+z/WivEZs2fpLYJMrVB+N4Z/fRckug6qP9D/P8g8Q0oJbPJiyWGQb2Sxu+RXPLFmjzFr6MfiMstsTDkAeSzbmh+KwmwNGxGqQeKyKSOJvacxvxPaPmVSjkfCYvFZnWjTdiZ2rVZwRmBPET4AkrePR9TLiEvwYvFMq1dOdHR4deZCNkcUp8CQB5rqh9ldVL+mvdoPEMK2/xQs7fsbPLIf/AHHsjHPC8uzH9h5H8c0vbf8AQl5H2J9GdMn2qEyRtZE5j7srALxAdixwLthoRlm0qc32bHDKm27BTb5NPSMhmhZMCTdwe2uHOmS5MaUJuBZzJi6u0FvsSjuqvQ1asd90Z8S9y5oF3Uz3Xb6LLqV4mO0Xj8sqN7SEfVz3hk7Ed64sb1QpmvDItMQ3mniCqwS0seRWia0y9ZZ4JttGh3MarvMKYx05ZwIi7imZls1bQ13vAFb498TQpbTBahSXvThvAJfEad9c1FlDSGMq3xbQJluwTtvWhjd1PJEXWJsHvJGnYpgwzTnKNriO4YedFhOOrTD1G3SbKuhIaNBdnSrjxOJ8ytOolbpDxrYmsQvzFxybie7JRk8uOvUFvIxNJS+kWimyvkM12Yo+FiMpvVIgsx62Z0vsx6sfNXPyY1Hu92SvNKzoZnej2en+ZLid4bsC4YrxcnyRocH020h1cYsjTrPuyWjgM44z5PP4V73QYf8A2P2X+3/r8TLlnF0XqFUGiQUFA6FRA6C00yw5JBpQ5zycyTzJKEkg0oZROxaUJFhQKICgUTFRq9GtKeizhzqmN2pM3ex2ZA3tNHDlTasOoxeLBx79vclrueraHlEbzC8hzHigdsIdi1wO7FfL9TBtalyi4uzN05YSA5ntRm8w8v0W/T5U2n2Ypq0UpZLzWTt20DuDgtYrS3BibtKR0ssnXWdkgzZgeS8+K8PK4+pu942PGvFyU/DMrlEGjdazzQ7Y332/DJj8w5aZtskZ+u34GUO6KeksWxP7itcXMohPsxW/tNdvAKMfDQ5clm+s6HZX7U/etOMZP9QrK6s0knug+aU1UIxGvibLFrNLMyPbNIL3wM1ned0d6nHvlcv7V/lilwkWHO6uLiVklqma8RIJpupsxPtSZcti0jHxMtdkS3ph7nPucWRkjtym6zltK7q1TrsuTn4XzZs6DsIAF7sRi887z+pXJ1OVvjl8GkVSKumdLBoktcuLWYRsr23nsRjhhU8AVv0vT21jX1/2TJnldqtDpXukkN5zyXOdvJNSvpIxUVS4QJUR0TKoKRVBogKFRA6FRACokAqJhQqICgUQKgUQTQExUd10O0p10Xo7j62EF0J2uizLOba1H3T91eT12DTLxFw+ff8A6Rwzs5X9fCJB248JBvbsK8RLwp6ez4NeTno2BkjojgyXFh3O3Lvbcoqa5XJmlTr1NPo7aKOdA/J1R3rm6qFpTXY0xP8ApZfsLrrnRu4hYZFaUkaR2dDbIertQacpWujPPtM8wR3qpebD7b/qQ/LMrWtnqnt2sdUclcH50/UJLZkU7qxsdwIVxVTaE+EN61FCsNndruduDiia8qQ1zYbGPVnfI+ncEZPj9kEePctz69oujKFrYx8Ro5582j8KzXlxX67/AKAvNMdaT1kjYxkM+QzUw8kHI0fmlRl6UtHXTXRgxngAMyunDDw4X3ZlOWqRWsTTNLfAw7MLeG9aZGscNL92RHzO/wADXt8oaPR2EANq6aQmjcBVxJ2NAXLhg5PxGt3wi5OtjzTpPpn0mQNZUQx1EQyJr2pHD3nUHIADYvpOmweDHfl8/p9CUu5jhdBdBQVQaJDoVEDoNEBQqIHQqIChUQKgIChUQKgUTECiCaJLLaHRPbJG4sewgtcNhHz5JSipKnwS1Z6doPTLZGttMYoCbs8XuO2t+E5g92YK+e6vpdL0P6MUXRPpyxAirDqnXiduO76LHpsrupc8Mc42jOE5cGzDBzSBINzht710aabg+OxF/wBRuzT3gydu2gfzXDGNXjf0Ohu6kg6VBLRIztCjm/E01HmE8FKWl8cCyK1ZJaHB77zezNGHD8QqpScVT5iwTv6mZCawkbWu/RdEvjv1IXwkF5XRNhbJSN530Hjj9ENeZId7Mv2VwZdLsomF7hxpWn0WEk5XXd0VelewbA4sjMj+0alx+841d5lGXzS0rgcPLEgmtPVxF/tyYN4NVRhrnXZA5aY33ZkyA0EQ7TqGU7m7G811r+/suDB+htQnqGC6PWPFI2jNrcq8zsXHL+LLfhc/Nmvwo4vpZpmgNliNRX/xEgNbzga9WD7oOZ2ngMfb6Pp6/iS57fIhKzlV3miQaIKCkOg0QVQaJDoVEDFRAUKiAoVEAJAqBRMVAQSBMQCglo0NBaWdZZb41mO1ZY9j2/RwzB38KrLPhWWGl/T5ESR6Vo+1McwMvXoZRehk3HLHca4EbCF87nxSjLVW65+a/fA4y7MzrXH1EhLhqu1ZR8nLfG/Ehtz2/QiXle5a0ZLdLoHnVd2T8iFjmjaWRco0xunpfc0bK+rXRuzbXyWE1TUkWvRleGSkZbthfh8ElXDwN8eC0krlf9y/yiIurRDk+Vuwi8Pn+armMWHdoqXlsQFpqGN3uqeQ/wCyT2bYeiLMj7wDdsj7x+BhFPF13+kqIqt/T83/AMG3exLaXgkR5NaKvPAZqIqlq7vgvl0ZVqtd5xkIqBqxM3nZ+a6YY9K0/iZTnb1FjR8QjaZZNYk1p77t3ILPLJyeiP8A8Q4qlbMbpNp4x3mMd69/2jx/lNI7LdzyP6Rxy7+j6RUpNbLj5/MPiZxQXqGiHIKCkUggJFUFAwpDoNEDoVEDoVEBQqIFQECoCYgIJaAUyQJiGoJZs9HdM9QTHJUwvIvAYljsusaPmNoHALn6jB4qtcr90ZyXc7y8JmBjiHOu1jeDUSM2UO3DJeE4vFK+3f5MaepUZTaj1Z7TamI7wM28wul0/N2fJmvQ1YrXeDZhmKNkHyK5XjpuH4G+q1q/EllIEgPsyAsd+LsnucB4lKO8Gu63/f0Jls7Kzn0cwnix3dl81aWzX1E+SLq1diII344bGho5u/ZVtbEp7liOYAuk2ABrOTdveanvUSjsoji+WVrTaKAtrQnWkduGwK4Q3v8AAJSpV+JHZWhx6x+qxuDRt5D7xTm68seSYq92UtP6f6rVZTraUAGUI/3/AC5rp6XpL3lx+f8Awe8jjSampxJxJO0r1TRIQSLQ4JFIIQUkFIockVQUDoVEiqDRAUKiAoFEBQqJk0BAmgFMkaUEtAKZLGlMlgKZLNnQOm+ppFISYq1aR2onH2m8N47xjnzdR06yK1z+Zm13R11opM28CL4AcHNODhse07V5EU8Tp8fl8hPzL5laz2qhJORwlbz9ocFpPHapfQUZU/zL4feYYycsWneNhCw4kpI0foQ2ia829tNHH4mmj/qVcY06/dPgi7Q/00JeEytRnMl2jMk05nAeABK3cTKx8lopQDJuDRvd+QSUL+pV0V4tc1J1a1J2vdwWj8uy5/Ihb8mfpjT13UhOsMLwxDODd7vvbNnDo6fpf6p/v9+ha3OarVd5oghItDggocEikEJFIKRaHBBSQUhhQMSAEgBIACAAQgloaUyWApksaUyGApkgQSxpTIZpaI0w6HVdVzK1AHaYfeZ+WR81jm6eORfP98kNd0dK6USASRkEkHLJ428uI2LzdLg9MiHvv3DZ7TlTMdnfxaUpw/f+xxl2JnSivA6w8KOHh/apUdgvcrdUd6vUTRVFop9P34LVwJTIn2gUq40aPluVqD4XIrsytIaXL6sZqtyrtI3cB8/JdWLAobvk0SM0Lc1QQkUhwSKQQkWOCRSHBBSCEi0OCRQUDEgBIASAEgBIABQIaUyWApkMaUEsaUyQFMhjSmSwFMlk9itrojVpwObdh/I8VE8cZqmZtG5Dbmy4twd7TdvP9VxyxOGz4M2WG2mv72/qs9FBqsHXjijQKzc0n0QbFZZbS209Z1bHP6swFtabL1/DwWGHrY5Mqx6av5/8LlglGOqzzqadzzVx5DYOQXtKKitgSoYEy0OCRaHBIpBSLQ4JFIISLQ4JFIcEFoISKCgBIASAEgBIASAAUAApksaUyGNKCWApkMaUyWApkMaUyWNKCWIOINRgdhCZDOw6FaI/mHW35ep6oR63VF96/fzAcKUuea83rc0emUXXLr97MmONzk0jo/8Aghn/AKs/9Mf964f/ANGP9j/FGn3aXqYls6R2qaJ0D3tuPaWuAhhaSDniG1XVjwYsclKK3Rk8kmqZyNq0e5mI1m793NelDKpbdxplUKzVDkFDgkUgpFocEikOCRaCEikOCRaCgoKAEgBIASAEgBIABQACgljSmQwFMljUyGNKZLAUyWNKZA0oJZJBZ3SGjRXedg5pSkoq2Q2dL0ftk1hv9Q8AyXL9Y2OBuXroAcD7xXD1ChnrUuODNSado1/+MLZ/zI/+nh/2rn+64vQfiTM2zx1HhT6fUK5SoEticQcOBHH9/koch0ZmkNB3teHA+5kHfDuPBdOLqq2n+JaMAtINDgRgQcwu40QQkUgpFocEikEJFocEikOCC0EJFBQAkAJACQAkAJAAKAAUyWNKZDGlBLAUyGNKZLAUyGNKZLNLRmh3S6zqtZsO13Bv5rnzdRHHst3++SGb8djDRdaAAP2cfmVwvI5O2Q0B8VBXnTlv701LehUQdW7cqtC3LcLLri04UcWnkcQfFZSdq17lRVOi+Y8L9K+zI35047R+qxT7fgW13HOhu49oEAmm0HJ4S1X+/wDAV3KOltCNnFRRslNSTY/7r+PFbYOqePZ8enp7Fo42eB0bix4LXNNHNOYXrxkpK48FIaEFIISLHBIpDggoISLQ4JFIKBiQAkAJACQAkABAhpTJYCmQxpQSxpTJAUyGNKZLOi0H0fvASzjVOMcWRfxdub8/nw9R1enyQ57v0/6TR0To9g2UDiBgBsa1eepd/wB+5LViNnxuZUoX8Nob9T3cUa6V/h+otNuira/LE/hb+ZWkP37ilwZuuunymW5r2uH1pH/MbUc6Xh9VyY5eT2ZtJeb3L9j1qE5PFD8Qw/JYZNrXp+Rot6ZLDDQmLaKuiPm5n1HelKVrX+P+mJKnQxrA3AjUcf6XbkW3uuV/kdUVdM6FFpbdNGytHqpdjh7juHy8a69P1Lwu18L5Xp80VV7Hn9ps7o3ujkaWuaaOacwV7sZKSUou0xoYmUghIpDgkUgpFIcEFJhCRQkDCgBIACAEgQCmJsaUEMBTExpTIYCmSwIJZ1nRro9RrbTaG1rjDEfa3OcN24LzOr6zfw8b936fIVd2dLK0g0zkd4NC85NfRCf+RCMMZfGON2MH2nn2jwGfIIvVKvx9iXsthvo91gb7TzntxxJPmU9dyvshqO1GTbNatMi5rG/C3E/JdOPbn3Mp7lv+WncsvHRfhsdpJtGQy7qV/CaHyKWF3KUAnwmTWNmMkY/1I+79FOR7KX0ZcO8fqX7TGXsbI00cKEHc4ZFYwlpk4vgclqVj5GtkYJQKNfhI33HjA+B8kt4y091x80C8yIomVrE/tN7Dt+4pydedcAl2Zn6e0GLYzCjbRGNU5X2j2T+exdHTdV93lv8AA/8ABVavc84kYWktcC0gkOBFCCMwQvfTTVoEIIKQUFIKRQUhhqgqw1SKsSAsSAsVUCsFUxWBAgFMkBQS2ApkjUyWdX0R6Oh49KtA9U37Nh/zHDafu18eWfm9d1mj+Fj+J8v0/wCiS7vg7F7qAyvz9hu5eQlfkiDfdjbLZXONPbfQu+63YETmkvkhJeoWtE0tW/Zsq2PiAdZ/eR4AJt+HCny93+n0FFanZDbZKB8m4XGczn5Ksa3Ufqym6Tf0MuKC9LFHuAJ5vP5LplOoSl+9jBLzJHS9YF5lM6djLmhv2Tk5w/qH6LrjLTn+hk1cCrZJqdTL+F3dgfJazjeqAouqkb9njDXuj2HFvI4j98FwydxUjeqbRFYgGTGF3YmwHCUDVP4hhzDVc/NDUuY/l/wz+GXuMtVnIqPbjxbxbtCITX0ZUojgesaJGYObmlWl6XwHKtGB0x0ELRGbZAPWNHr2DNwHtAbx5jku/oOq8KXg5Hs+GN7rUjz4L3QTCEhoNUirDVBVhSGFA7FVAWKqAsCAsSYrBVArBVBLYEyQFMRv9EOjxtkt59RDHjK7Ku0MB379w5hcXXdWunhS+J8fqJLUz0MAPIoA2KMAMaBQUGAoF4DbjzvJj+J/IgB6x5eewzsje7YFVaVpXLJ5dlq11ihp/mzktB2tZ7bvDAcXBTjqU77R/PsE+NPqBsYihwwwoOSVucyqqJnaRjxih29p/Ny3wvaU/oiMi4iRaEbftD5NgLqcmCgVdS9OJR/e5GPeTY7rijSh2y7o9l6zyt3XXeBxWGV1liyo/CzGs7dSWP3H3hyK7JvzRl6oyXDRuwSXoopRm3Uf3ZfviuKSqcoeu50J3FSJtLWe+2owrQgjYRiCO9TgnpdMeSNondJ18LLQBrjCUbntweORz5EKHHw5vG+O3t2Ji9UfYz69VIHDsSYjgdoW9a40+UHDLF7qnh47Du0FnWuNPlFfC7OD6d9HvR5BPCPUymuGTHnEjgDmO8bl7f2b1fjR8OfxL/KFJUzlQvTAKQwoKsVUh2GqBiqgLFVAWKqABVArFVMVgQSBMRb0To59qmbDGMXHPY0DNx4BZZs0cMHOXCJ3eyPVm2RsEbLHBk0a7tpO0niV8w8kss3myfQt7eVAtrqBsLMzgjHvc5Ey9EXNH2O89sY7LMzvdtKyyZKWp8spKvoVhJ6RO6QdgakXwNOfeanwWrXhY1Hvy/f/AIRDzOyzM2/K1mxuLuQxWUXpg5d2a8yowZZ70k0xyaHU+QXdGFRjA527bkWejkV2B7jnc83H9Fl1cryRXz/IeNVEqUWxBsaAbW+z3mOHkuPqnVP5msTGiFLSW7JGEd4XZJ3iv0Zmvj9zR6PazZYDuq3mP2Fz9Vs45DTFunE0rKb8ZacwueflnZrHdEWhJLk7oT2ZgS3hIwfVv9oWmdasamuY/k/+mS8s/cFrsvbhPxR80oT4n9GW12IbBJ1jCx2Yw71WRaJakKO6ofHA2eKSyTYhwN3eNxHEGhHJDnLFNZodhx3WlnkelLA+zTPhk7TDSu8bHDgRQr6nDljlgpx4ZHGzKq0HYaoGFIdiqgdhqgLFVAWBAWKqBWCqBATFYqpibPUeheiRYrKbRIPWzAUBza3Nrfqe7cvmvtDqPvGbw4/DH8/3sXHyrUzVs+o0yOzK5Z+ZqKBbK2QWOutMczqxq8naH4kx9TSt56iyXW4STHq2nbrYvd3CviFjiXiZrfC3/QMmy0jNHRBjK5ACgRlk5SLgqRC6S5DLMc3are/P5+SqtWSMPqK6i2c7aBSz02yPA7l6EN8vsjnl8HudBZY7tkfxc1vgP1XBN6syNVsjIousg1+jZ9aFydUvIyomRphvVzsd7sjmnxXXgerG16oiezTLFgk6q2A7HGnis8i14C4upm0G9XO5uw4jkcVyN6saZqtpUZ+lmlhD2dpjg9vNprRb4GmtL4exGRGxpSj2MtEeRDXDkRkuTF5ZPHL2Ku42jDtB6uYPHZfj3rsh54aXyiHtKyzbMC2VuzFZ4904MqXqjE/iHokWizttsY1ox6ym1m3+k48iV2/ZfUPHkeCXD49/+jnutR5nVfRGdhqkOxIHYaoHYqoAVUAKqAsCBWJArBVMVnRdBdCel2kXhWOKj5NxPsMPMg9wK4PtHqfAw7cvZf7Y4rUz0i2ydbLdHZbh37V89jWiFvllyeqVFbSklS2Ju3BaYVScmTN9i/YbPekawdmMCvNYZJ1Fvuy0t69CDTE3W2q6OzCAwfG6hcfkO5a4Y6MN95b/AE7GXxSLFrN2MAbVlBXOzaWyKPSM3IIotp1nfvvW3SrVklMzyOopGPa21fBHu1iuvG/LORlLlI6S0ClkZ94uPn+i8+O+ZmnYwl2kGhoN1JGnisOoVxZUSDplFR0h914cO+hV9DLhfKiMnwlG2vxjkG0NPgtsa+KISfDOm0maiKYbQAf33rzsW2qBvLmxmkG3mgp4nToc90SdGJL8ElndnG43fgfiPOqOsVTWRd/zRnifYzrXBWN8ftRmreS2hKpKXqOStV6B0dL1kd0pZY6JWODtE+iHir4H4hwNAcjvCjOnSyRHB/0s8n6S6KNktL4fZBvRnex3Z+o5gr6npM6z4lP8fcya0ujLqugLCgdiqgLFVIdiqgLEmKxVQFgqgViQJs9h0Bo/0CwAEUlk1n77zhl3Cg7l8p1WX711N/0rj2/6bLyR+ZPY23GF5zKjJ5pUhR2VlTR5vPfMcm5c1pl2ioLuTDduR0GjaQwPnfsDnnwqAuHJ/EyKC9i7qNmJoeMu1nYucS5x4uNSu3qGlsuxONF+VvWTMZxFfquePlg5Fy3ZldJJestQbsbQfVdXSLThsyybyopN1rW47GMotuMK+bI5mdLpdt2CJu5jfPFefh3ySfzNOxzy7iS5od2uOaxzrYcS50whqZPvRsd4YLPonVe5L3izm716zMPu4LvqsrRPMEdVYz1tgG9hH5fVedNaOofzNlvFCgdfi5KZLTM0W8SnoafqrY3dICw882+Y81vmjrwv5bmHEjR0vHcma7Y/VcubA9UGvQ2ezswrO7qZ3M2E1C7ZLXjTMl5ZUWrfqPbI3gVni80XFlS2dmZ/ErRonsrLWwVdHS9Tax1AfA0PKq6PsjN4eV4Zd/zQZVaUkeXL6UysVUAGqQ7BVMLFVAWKqQCTFYkBZ0v8PtEek2xriKshpI7cT7A8cfwled9p9R4OB1y9v1KgtUj0TS0vWTCMZNw714GCOjHqfc0m9UqINMzXGBg5K8EdTtiyOlQ+zQUZHFtcbzuSU5+aU/QEtkjR6VS3IGQj/McK/C3E+dFj0Ubm5vsGV9iDRjKCqrM7dFwJ9CC9K+Q+yD+SjPtBRJW7OaEnWWpzuLivQrThSMrudjNEaz5n7zdHjRVn2jGIoctnVdJ8KN3NA8l5vS+pouDmar0KIst6I7QWOfgqBr9Kc/8A4PqVh0vH1F2ZyFk/wv4ivTyfzjKPwHVdGP8ABSd/0Xm9V/PRvj+BC0Z2Clm+I0hwZcv28X+qz5rpj/Ll7MxnydF0m7LfiC4Ok+JmsuEc3pX/ABDeQXfh/lMzn8Ze0j9mFji+MufA63f+VTf6M39hSx/+ZH3X5jXwHiq+xZzISQwhMEBIBIAJQDEgAIA9K/hB2LR8UfycvnvtzmH1/wBGuDubNl+3d8RXJP8AloI8lXTn2jeYWnTfCLJybNk/xLPgXHP+U/c1XxIj6Xfbw/C/5hadF/Ll7oyn8SJbJ9meSifxm0eCbQP2U3L81PU/FEiPJyWj/tH8ivTy/CjCPJJ0byf/AKjf7lPVcr2Hj4Z1PSrtled0pouDl16B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2" name="AutoShape 62" descr="data:image/jpeg;base64,/9j/4AAQSkZJRgABAQAAAQABAAD/2wCEAAkGBxQQEBQQEBQVEBQUFRAVEBAUEBAVFBUVFBUWFhQUFBUYHCggGBolHBQVITEhJSkrLi4uFx8zODQsNygtLisBCgoKDg0OGxAQGiwkICQsLCwsLCwsLCwsLCwsLCwsLCwsLCwsLCwsLCwsLCwsLCwsLCwsLCwsLCwsLCwsLCwsLP/AABEIAOEA4QMBEQACEQEDEQH/xAAbAAABBQEBAAAAAAAAAAAAAAABAAIDBAUGB//EAEgQAAEDAQQGBgcGBAQEBwAAAAEAAgMRBBIhMQUiQVFhcQYTMoGRoRQjQlJyscEzYoLR4fAHFZKyNENz0hZTlPEkNVRjg6Kz/8QAGgEAAwEBAQEAAAAAAAAAAAAAAAECAwQFBv/EADURAAICAQMCBAMGBwADAQAAAAABAhEDEiExBEETIlFxMmGBBRSRsdHwIzNCUqHB4TRD8RX/2gAMAwEAAhEDEQA/AOWjYW4jWaf33L51u/c9hGjZJD7OsNrTmPzWE4+poi62GOX7pWLlOBdJjH6Ne3FpqE1mjLkdMdFapGZ1CJY4SHZp2XTThniuafTIdmlDpdpzC5pdO1wUWW2tjlm8ckBJVpyKW4WK7uKLGGp3o2AXWHelpQqHC0OS0INKD6U5GhC0i9Kcjw0GkHpDkaEPSAzOKelBQLx3opDBTimAtXaUtwGunYFWmTEQSaUY3JUsEmBQtOmzsW8Ol9RGVaNJPdlUrqjhjEmysLLJJwWmuERUyUaOYzF5qVPjSltEVEM0uGqLrdrj+8VcY+vJLMuU3jRteLtv6BdK25M2ReicVXiIRYsT8N49pqzyIaLhsddeM920LLxK2kWSRzg4SAg++MD371Lj/aUjRs73tFWnrG8M+8LnkovnZlotR2mN+DhQrNwnHgrYLtGsdi0pLPJchRE7Rjm5K1nix0NELgjVFgSNc4b0mkMmZK7eocUBKJnKdMQHCd6WiIDuvduS0xAXXu3I0IYuvduRoQC6925GhAAzuRoiIaZnp6IgRuldvVKMQIXvdvKtJARFjjvVXFCELA9yPFigJW6JAxcVL6h9hUOPVR7il/EmGxBJaXv7Auj3jgPFWoRjyxNmdaJGjM9Y7/6j810Ri38iGVhA+U1dgPIclprjDZEsjnoAWsy2uVRtu2QzPvt3lb0ySy5l1+GDt3vb+9ZJ2t+DWSpmhY311mYHa1YZFW0gRotjZNg7VdvWGqWPjdFEEtgkiNW5bwrWWE9mMkZbA7CVodxyPipeNreLKssRRA4xyU+6781Dk18SGTiSZmYvDeMVFY5cMY5ulBk4U5hLwH2CyZtqjKh45oLJBcORU+ZDHiNu9K2A8RqbGOupWAaIsBURYAuosAFidgMMYT1MQwhgzITuQDHTRhUozYEL9JMGQVrDJ8isZ6ZI/sNPOlAn4cI8sCKSF2cjw3gMSqUo/wBKsCu+aNnZbfPvOx8loozly6EV3dZMaYkbsgr8mNEssN0cyMVkNTuUPNKe0SStaZC4e4wLSCr5sTMi0PDuDa0G9xXVFV7kg6ge75Ja36leGjV6aaPuOvsw24bCuf7Py2qYsxmaNlMmPZkHg/8AVdOWKj7fkTB2bFnma/B2q7euSUXHdbo2RpQzvjwdrNXPKEZcDonNnhm+6VCnkxhRVn0M9uLdYLSPUxlzsBA2eSPOoWjhCXA7LDNIh2DwDzCzeFrgdjxHC7Zd5FK8iDYP8uaey8hLxpd0FA/l7x2Xgp+NHugoHo0wyIPejXiYUwXZxs80XiDcXWT+6UVi9Q3F1s/ulGnF6huL159nzR/C9Q3D1M53DvRqxINxegynN4CPFguEFMP8t96Q9yXjeiCheixNzq7mUeJkYUNNrjZ2WtHcmsc5csNiCTSDnYCvctFhiuQsUWj5ZNlOJQ8sICLseio48ZDU7lg+onLaKECW2ezE2nFNY+82FFC0UbrSGp3LeNy2iJmXa5C4X34MGTRmeAXTBJPTHkh8WZujY3TziuAyA2NC6MzWPHsZRbcjuv5KxeL94kdRW6UCuC06PYyynN+g3YnuHBeh4tzSZEV5WLRdo6xpExoWnVl2/i380ZoaJeTv2/QeOTa3NmCd0eDtZpyOYI3grklGM+NmbJl1jGSYtN0rFuUdmUSslkj4hQ4wmFE4t7H4PaPBR4Uo/CwoY+wQyZGipZskeRUVZdBH2H+a0XVLuhUVn2CdmWK0WXFINyM2mdmbSVejFLuFsQ0zIM2HwS+7QfDDWx46Rb2FL7n8w1jx0kbtaUvuUvUPEEekjPdKX3KXqHiIaekQ2NKr7n8w8QYdOuOTD4J/dYrli1g9Pmdk0p+DjXLHqY5sNofwUuWGIWyxHoWQ9t1FD6qC4QUy1HoiNvbdVZPqJvhDom66KPstBUack+WFEclue/BgoqWKMeRkLoNsju5Wp9ooCrPa/ZiHetY4+8mJszrTRl5zjfeBW5XAH727lmt43Kktl6kNmbo1r575eamncANgGwLozOOKlExg207NDQ0IZIAFhnlqiOHJ2dV5B0GH0jOsu3pODPIUiKWc8StucpP9JTs9jpZi4bSVrPJeWhRVQLlqldZoYgAHXiBdcMKUqeSxhFZZybKlLSlRYs7GyC9GbjvcJ+RyKiTlF1Lf5midqy0yd7MHhZOMZboqycFj8xRT5ojGOsO1pR4vqgobckbliquDEIW54zCXhQfADxpPePJLwPQBemMObR4I8OS7gNL4j7ITrIu4UhpjgPshO8nqFIQhgHshGrL6hSCDCPZCX8R9wpDhaYxk0eCNE33AP8xAyHkl4LAadIuOQT8GK5AbfldwTqCAcLG49pyXiJcIZIIWMzxU6pSAjktexgVLH/cFleSzk60rro3bTyGZWimltFE2UrPb/XtiY2603hePbJAqOA/eK2lh/huUnb/wZa/NQ2OweukadoJ8UPL5IsdeZkegmXXPZ8QVdS7SZnj7odY8JRzRPeALk6e+vMo3MbTxq9dnTfCZ5OStbcIGjfVaY98jFL4SxFF6qJm8hQ5eeUhpbJEvSVgdNFGPYYXHm40HkFPSNxxyl6sU95EFrs9yPmqhPVM0e0SexSmOzlz9ceyHVNANxzCnJFTyUiY7IhsWloJa1DoSMydZn9Qx8QrydPkhxv8AmKOWzVs8V5ofG4SNOTmuDh4hc0npdSVP5miyJkoDgodFakOu1zCm6HaGugacx5KlN+oETrEw7FSyyAYdHNT8ZgMOjBvT8dhQBowb0/HYUPGjWpeMwHtsDAp8WQEjbM0bFLmwHiMDIJXYWhGuwI2FqQ3qHuVaooWszbTbIIw4ukEhb2mx0ea7q1oPFdEcWWTW1X67GbyoWitJCcOEbOrwN0k1dz3BLNheNrU7CMtSKVjYTI4OJJOZJJPitsjWlUEORtpg6qVkh9l7CeVaHyKcJa4OPqiMip2bWlGXbQ0jJwouPE7xtGndMxbK25aXDj812Td4kRHaYAKS96LuAu5u31xUbGXpg1kXTg+EzyckGkxhGzgPNXh5bFPhI1bNHWeNvuhc03WNv1NO5Vc7rbVK/ZfuN5MFPnVa/Biivlf4mcN5Nk2kTVzWBZ4tlZpP0IulDxHE2IZ0x+qvpE5TciMjqNHMWiIsiDB2pT5L0YyTnb4Rg9o16m/oOx0exrSWtjFXOBIy4hcXUZLTb7mlUqLU3SB7ZHuJaImBzn3mA0a3OhGNe9Tj6SMkl3YSdHPWP+KbSaTWWgx1o5qkbtVzcfFd2T7D/sn+K/f5Eqcjcsn8Q7A/tOkh4PhJ/wDzvLjn9j9THhJ+z/WivEZs2fpLYJMrVB+N4Z/fRckug6qP9D/P8g8Q0oJbPJiyWGQb2Sxu+RXPLFmjzFr6MfiMstsTDkAeSzbmh+KwmwNGxGqQeKyKSOJvacxvxPaPmVSjkfCYvFZnWjTdiZ2rVZwRmBPET4AkrePR9TLiEvwYvFMq1dOdHR4deZCNkcUp8CQB5rqh9ldVL+mvdoPEMK2/xQs7fsbPLIf/AHHsjHPC8uzH9h5H8c0vbf8AQl5H2J9GdMn2qEyRtZE5j7srALxAdixwLthoRlm0qc32bHDKm27BTb5NPSMhmhZMCTdwe2uHOmS5MaUJuBZzJi6u0FvsSjuqvQ1asd90Z8S9y5oF3Uz3Xb6LLqV4mO0Xj8sqN7SEfVz3hk7Ed64sb1QpmvDItMQ3mniCqwS0seRWia0y9ZZ4JttGh3MarvMKYx05ZwIi7imZls1bQ13vAFb498TQpbTBahSXvThvAJfEad9c1FlDSGMq3xbQJluwTtvWhjd1PJEXWJsHvJGnYpgwzTnKNriO4YedFhOOrTD1G3SbKuhIaNBdnSrjxOJ8ytOolbpDxrYmsQvzFxybie7JRk8uOvUFvIxNJS+kWimyvkM12Yo+FiMpvVIgsx62Z0vsx6sfNXPyY1Hu92SvNKzoZnej2en+ZLid4bsC4YrxcnyRocH020h1cYsjTrPuyWjgM44z5PP4V73QYf8A2P2X+3/r8TLlnF0XqFUGiQUFA6FRA6C00yw5JBpQ5zycyTzJKEkg0oZROxaUJFhQKICgUTFRq9GtKeizhzqmN2pM3ex2ZA3tNHDlTasOoxeLBx79vclrueraHlEbzC8hzHigdsIdi1wO7FfL9TBtalyi4uzN05YSA5ntRm8w8v0W/T5U2n2Ypq0UpZLzWTt20DuDgtYrS3BibtKR0ssnXWdkgzZgeS8+K8PK4+pu942PGvFyU/DMrlEGjdazzQ7Y332/DJj8w5aZtskZ+u34GUO6KeksWxP7itcXMohPsxW/tNdvAKMfDQ5clm+s6HZX7U/etOMZP9QrK6s0knug+aU1UIxGvibLFrNLMyPbNIL3wM1ned0d6nHvlcv7V/lilwkWHO6uLiVklqma8RIJpupsxPtSZcti0jHxMtdkS3ph7nPucWRkjtym6zltK7q1TrsuTn4XzZs6DsIAF7sRi887z+pXJ1OVvjl8GkVSKumdLBoktcuLWYRsr23nsRjhhU8AVv0vT21jX1/2TJnldqtDpXukkN5zyXOdvJNSvpIxUVS4QJUR0TKoKRVBogKFRA6FRACokAqJhQqICgUQKgUQTQExUd10O0p10Xo7j62EF0J2uizLOba1H3T91eT12DTLxFw+ff8A6Rwzs5X9fCJB248JBvbsK8RLwp6ez4NeTno2BkjojgyXFh3O3Lvbcoqa5XJmlTr1NPo7aKOdA/J1R3rm6qFpTXY0xP8ApZfsLrrnRu4hYZFaUkaR2dDbIertQacpWujPPtM8wR3qpebD7b/qQ/LMrWtnqnt2sdUclcH50/UJLZkU7qxsdwIVxVTaE+EN61FCsNndruduDiia8qQ1zYbGPVnfI+ncEZPj9kEePctz69oujKFrYx8Ro5582j8KzXlxX67/AKAvNMdaT1kjYxkM+QzUw8kHI0fmlRl6UtHXTXRgxngAMyunDDw4X3ZlOWqRWsTTNLfAw7MLeG9aZGscNL92RHzO/wADXt8oaPR2EANq6aQmjcBVxJ2NAXLhg5PxGt3wi5OtjzTpPpn0mQNZUQx1EQyJr2pHD3nUHIADYvpOmweDHfl8/p9CUu5jhdBdBQVQaJDoVEDoNEBQqIHQqIChUQKgIChUQKgUTECiCaJLLaHRPbJG4sewgtcNhHz5JSipKnwS1Z6doPTLZGttMYoCbs8XuO2t+E5g92YK+e6vpdL0P6MUXRPpyxAirDqnXiduO76LHpsrupc8Mc42jOE5cGzDBzSBINzht710aabg+OxF/wBRuzT3gydu2gfzXDGNXjf0Ohu6kg6VBLRIztCjm/E01HmE8FKWl8cCyK1ZJaHB77zezNGHD8QqpScVT5iwTv6mZCawkbWu/RdEvjv1IXwkF5XRNhbJSN530Hjj9ENeZId7Mv2VwZdLsomF7hxpWn0WEk5XXd0VelewbA4sjMj+0alx+841d5lGXzS0rgcPLEgmtPVxF/tyYN4NVRhrnXZA5aY33ZkyA0EQ7TqGU7m7G811r+/suDB+htQnqGC6PWPFI2jNrcq8zsXHL+LLfhc/Nmvwo4vpZpmgNliNRX/xEgNbzga9WD7oOZ2ngMfb6Pp6/iS57fIhKzlV3miQaIKCkOg0QVQaJDoVEDFRAUKiAoVEAJAqBRMVAQSBMQCglo0NBaWdZZb41mO1ZY9j2/RwzB38KrLPhWWGl/T5ESR6Vo+1McwMvXoZRehk3HLHca4EbCF87nxSjLVW65+a/fA4y7MzrXH1EhLhqu1ZR8nLfG/Ehtz2/QiXle5a0ZLdLoHnVd2T8iFjmjaWRco0xunpfc0bK+rXRuzbXyWE1TUkWvRleGSkZbthfh8ElXDwN8eC0krlf9y/yiIurRDk+Vuwi8Pn+armMWHdoqXlsQFpqGN3uqeQ/wCyT2bYeiLMj7wDdsj7x+BhFPF13+kqIqt/T83/AMG3exLaXgkR5NaKvPAZqIqlq7vgvl0ZVqtd5xkIqBqxM3nZ+a6YY9K0/iZTnb1FjR8QjaZZNYk1p77t3ILPLJyeiP8A8Q4qlbMbpNp4x3mMd69/2jx/lNI7LdzyP6Rxy7+j6RUpNbLj5/MPiZxQXqGiHIKCkUggJFUFAwpDoNEDoVEDoVEBQqIFQECoCYgIJaAUyQJiGoJZs9HdM9QTHJUwvIvAYljsusaPmNoHALn6jB4qtcr90ZyXc7y8JmBjiHOu1jeDUSM2UO3DJeE4vFK+3f5MaepUZTaj1Z7TamI7wM28wul0/N2fJmvQ1YrXeDZhmKNkHyK5XjpuH4G+q1q/EllIEgPsyAsd+LsnucB4lKO8Gu63/f0Jls7Kzn0cwnix3dl81aWzX1E+SLq1diII344bGho5u/ZVtbEp7liOYAuk2ABrOTdveanvUSjsoji+WVrTaKAtrQnWkduGwK4Q3v8AAJSpV+JHZWhx6x+qxuDRt5D7xTm68seSYq92UtP6f6rVZTraUAGUI/3/AC5rp6XpL3lx+f8Awe8jjSampxJxJO0r1TRIQSLQ4JFIIQUkFIockVQUDoVEiqDRAUKiAoFEBQqJk0BAmgFMkaUEtAKZLGlMlgKZLNnQOm+ppFISYq1aR2onH2m8N47xjnzdR06yK1z+Zm13R11opM28CL4AcHNODhse07V5EU8Tp8fl8hPzL5laz2qhJORwlbz9ocFpPHapfQUZU/zL4feYYycsWneNhCw4kpI0foQ2ia829tNHH4mmj/qVcY06/dPgi7Q/00JeEytRnMl2jMk05nAeABK3cTKx8lopQDJuDRvd+QSUL+pV0V4tc1J1a1J2vdwWj8uy5/Ihb8mfpjT13UhOsMLwxDODd7vvbNnDo6fpf6p/v9+ha3OarVd5oghItDggocEikEJFIKRaHBBSQUhhQMSAEgBIACAAQgloaUyWApksaUyGApkgQSxpTIZpaI0w6HVdVzK1AHaYfeZ+WR81jm6eORfP98kNd0dK6USASRkEkHLJ428uI2LzdLg9MiHvv3DZ7TlTMdnfxaUpw/f+xxl2JnSivA6w8KOHh/apUdgvcrdUd6vUTRVFop9P34LVwJTIn2gUq40aPluVqD4XIrsytIaXL6sZqtyrtI3cB8/JdWLAobvk0SM0Lc1QQkUhwSKQQkWOCRSHBBSCEi0OCRQUDEgBIASAEgBIABQIaUyWApkMaUEsaUyQFMhjSmSwFMlk9itrojVpwObdh/I8VE8cZqmZtG5Dbmy4twd7TdvP9VxyxOGz4M2WG2mv72/qs9FBqsHXjijQKzc0n0QbFZZbS209Z1bHP6swFtabL1/DwWGHrY5Mqx6av5/8LlglGOqzzqadzzVx5DYOQXtKKitgSoYEy0OCRaHBIpBSLQ4JFIISLQ4JFIcEFoISKCgBIASAEgBIASAAUAApksaUyGNKCWApkMaUyWApkMaUyWNKCWIOINRgdhCZDOw6FaI/mHW35ep6oR63VF96/fzAcKUuea83rc0emUXXLr97MmONzk0jo/8Aghn/AKs/9Mf964f/ANGP9j/FGn3aXqYls6R2qaJ0D3tuPaWuAhhaSDniG1XVjwYsclKK3Rk8kmqZyNq0e5mI1m793NelDKpbdxplUKzVDkFDgkUgpFocEikOCRaCEikOCRaCgoKAEgBIASAEgBIABQACgljSmQwFMljUyGNKZLAUyWNKZA0oJZJBZ3SGjRXedg5pSkoq2Q2dL0ftk1hv9Q8AyXL9Y2OBuXroAcD7xXD1ChnrUuODNSado1/+MLZ/zI/+nh/2rn+64vQfiTM2zx1HhT6fUK5SoEticQcOBHH9/koch0ZmkNB3teHA+5kHfDuPBdOLqq2n+JaMAtINDgRgQcwu40QQkUgpFocEikEJFocEikOCC0EJFBQAkAJACQAkAJAAKAAUyWNKZDGlBLAUyGNKZLAUyGNKZLNLRmh3S6zqtZsO13Bv5rnzdRHHst3++SGb8djDRdaAAP2cfmVwvI5O2Q0B8VBXnTlv701LehUQdW7cqtC3LcLLri04UcWnkcQfFZSdq17lRVOi+Y8L9K+zI35047R+qxT7fgW13HOhu49oEAmm0HJ4S1X+/wDAV3KOltCNnFRRslNSTY/7r+PFbYOqePZ8enp7Fo42eB0bix4LXNNHNOYXrxkpK48FIaEFIISLHBIpDggoISLQ4JFIKBiQAkAJACQAkABAhpTJYCmQxpQSxpTJAUyGNKZLOi0H0fvASzjVOMcWRfxdub8/nw9R1enyQ57v0/6TR0To9g2UDiBgBsa1eepd/wB+5LViNnxuZUoX8Nob9T3cUa6V/h+otNuira/LE/hb+ZWkP37ilwZuuunymW5r2uH1pH/MbUc6Xh9VyY5eT2ZtJeb3L9j1qE5PFD8Qw/JYZNrXp+Rot6ZLDDQmLaKuiPm5n1HelKVrX+P+mJKnQxrA3AjUcf6XbkW3uuV/kdUVdM6FFpbdNGytHqpdjh7juHy8a69P1Lwu18L5Xp80VV7Hn9ps7o3ujkaWuaaOacwV7sZKSUou0xoYmUghIpDgkUgpFIcEFJhCRQkDCgBIACAEgQCmJsaUEMBTExpTIYCmSwIJZ1nRro9RrbTaG1rjDEfa3OcN24LzOr6zfw8b936fIVd2dLK0g0zkd4NC85NfRCf+RCMMZfGON2MH2nn2jwGfIIvVKvx9iXsthvo91gb7TzntxxJPmU9dyvshqO1GTbNatMi5rG/C3E/JdOPbn3Mp7lv+WncsvHRfhsdpJtGQy7qV/CaHyKWF3KUAnwmTWNmMkY/1I+79FOR7KX0ZcO8fqX7TGXsbI00cKEHc4ZFYwlpk4vgclqVj5GtkYJQKNfhI33HjA+B8kt4y091x80C8yIomVrE/tN7Dt+4pydedcAl2Zn6e0GLYzCjbRGNU5X2j2T+exdHTdV93lv8AA/8ABVavc84kYWktcC0gkOBFCCMwQvfTTVoEIIKQUFIKRQUhhqgqw1SKsSAsSAsVUCsFUxWBAgFMkBQS2ApkjUyWdX0R6Oh49KtA9U37Nh/zHDafu18eWfm9d1mj+Fj+J8v0/wCiS7vg7F7qAyvz9hu5eQlfkiDfdjbLZXONPbfQu+63YETmkvkhJeoWtE0tW/Zsq2PiAdZ/eR4AJt+HCny93+n0FFanZDbZKB8m4XGczn5Ksa3Ufqym6Tf0MuKC9LFHuAJ5vP5LplOoSl+9jBLzJHS9YF5lM6djLmhv2Tk5w/qH6LrjLTn+hk1cCrZJqdTL+F3dgfJazjeqAouqkb9njDXuj2HFvI4j98FwydxUjeqbRFYgGTGF3YmwHCUDVP4hhzDVc/NDUuY/l/wz+GXuMtVnIqPbjxbxbtCITX0ZUojgesaJGYObmlWl6XwHKtGB0x0ELRGbZAPWNHr2DNwHtAbx5jku/oOq8KXg5Hs+GN7rUjz4L3QTCEhoNUirDVBVhSGFA7FVAWKqAsCAsSYrBVArBVBLYEyQFMRv9EOjxtkt59RDHjK7Ku0MB379w5hcXXdWunhS+J8fqJLUz0MAPIoA2KMAMaBQUGAoF4DbjzvJj+J/IgB6x5eewzsje7YFVaVpXLJ5dlq11ihp/mzktB2tZ7bvDAcXBTjqU77R/PsE+NPqBsYihwwwoOSVucyqqJnaRjxih29p/Ny3wvaU/oiMi4iRaEbftD5NgLqcmCgVdS9OJR/e5GPeTY7rijSh2y7o9l6zyt3XXeBxWGV1liyo/CzGs7dSWP3H3hyK7JvzRl6oyXDRuwSXoopRm3Uf3ZfviuKSqcoeu50J3FSJtLWe+2owrQgjYRiCO9TgnpdMeSNondJ18LLQBrjCUbntweORz5EKHHw5vG+O3t2Ji9UfYz69VIHDsSYjgdoW9a40+UHDLF7qnh47Du0FnWuNPlFfC7OD6d9HvR5BPCPUymuGTHnEjgDmO8bl7f2b1fjR8OfxL/KFJUzlQvTAKQwoKsVUh2GqBiqgLFVAWKqABVArFVMVgQSBMRb0To59qmbDGMXHPY0DNx4BZZs0cMHOXCJ3eyPVm2RsEbLHBk0a7tpO0niV8w8kss3myfQt7eVAtrqBsLMzgjHvc5Ey9EXNH2O89sY7LMzvdtKyyZKWp8spKvoVhJ6RO6QdgakXwNOfeanwWrXhY1Hvy/f/AIRDzOyzM2/K1mxuLuQxWUXpg5d2a8yowZZ70k0xyaHU+QXdGFRjA527bkWejkV2B7jnc83H9Fl1cryRXz/IeNVEqUWxBsaAbW+z3mOHkuPqnVP5msTGiFLSW7JGEd4XZJ3iv0Zmvj9zR6PazZYDuq3mP2Fz9Vs45DTFunE0rKb8ZacwueflnZrHdEWhJLk7oT2ZgS3hIwfVv9oWmdasamuY/k/+mS8s/cFrsvbhPxR80oT4n9GW12IbBJ1jCx2Yw71WRaJakKO6ofHA2eKSyTYhwN3eNxHEGhHJDnLFNZodhx3WlnkelLA+zTPhk7TDSu8bHDgRQr6nDljlgpx4ZHGzKq0HYaoGFIdiqgdhqgLFVAWBAWKqBWCqBATFYqpibPUeheiRYrKbRIPWzAUBza3Nrfqe7cvmvtDqPvGbw4/DH8/3sXHyrUzVs+o0yOzK5Z+ZqKBbK2QWOutMczqxq8naH4kx9TSt56iyXW4STHq2nbrYvd3CviFjiXiZrfC3/QMmy0jNHRBjK5ACgRlk5SLgqRC6S5DLMc3are/P5+SqtWSMPqK6i2c7aBSz02yPA7l6EN8vsjnl8HudBZY7tkfxc1vgP1XBN6syNVsjIousg1+jZ9aFydUvIyomRphvVzsd7sjmnxXXgerG16oiezTLFgk6q2A7HGnis8i14C4upm0G9XO5uw4jkcVyN6saZqtpUZ+lmlhD2dpjg9vNprRb4GmtL4exGRGxpSj2MtEeRDXDkRkuTF5ZPHL2Ku42jDtB6uYPHZfj3rsh54aXyiHtKyzbMC2VuzFZ4904MqXqjE/iHokWizttsY1ox6ym1m3+k48iV2/ZfUPHkeCXD49/+jnutR5nVfRGdhqkOxIHYaoHYqoAVUAKqAsCBWJArBVMVnRdBdCel2kXhWOKj5NxPsMPMg9wK4PtHqfAw7cvZf7Y4rUz0i2ydbLdHZbh37V89jWiFvllyeqVFbSklS2Ju3BaYVScmTN9i/YbPekawdmMCvNYZJ1Fvuy0t69CDTE3W2q6OzCAwfG6hcfkO5a4Y6MN95b/AE7GXxSLFrN2MAbVlBXOzaWyKPSM3IIotp1nfvvW3SrVklMzyOopGPa21fBHu1iuvG/LORlLlI6S0ClkZ94uPn+i8+O+ZmnYwl2kGhoN1JGnisOoVxZUSDplFR0h914cO+hV9DLhfKiMnwlG2vxjkG0NPgtsa+KISfDOm0maiKYbQAf33rzsW2qBvLmxmkG3mgp4nToc90SdGJL8ElndnG43fgfiPOqOsVTWRd/zRnifYzrXBWN8ftRmreS2hKpKXqOStV6B0dL1kd0pZY6JWODtE+iHir4H4hwNAcjvCjOnSyRHB/0s8n6S6KNktL4fZBvRnex3Z+o5gr6npM6z4lP8fcya0ujLqugLCgdiqgLFVIdiqgLEmKxVQFgqgViQJs9h0Bo/0CwAEUlk1n77zhl3Cg7l8p1WX711N/0rj2/6bLyR+ZPY23GF5zKjJ5pUhR2VlTR5vPfMcm5c1pl2ioLuTDduR0GjaQwPnfsDnnwqAuHJ/EyKC9i7qNmJoeMu1nYucS5x4uNSu3qGlsuxONF+VvWTMZxFfquePlg5Fy3ZldJJestQbsbQfVdXSLThsyybyopN1rW47GMotuMK+bI5mdLpdt2CJu5jfPFefh3ySfzNOxzy7iS5od2uOaxzrYcS50whqZPvRsd4YLPonVe5L3izm716zMPu4LvqsrRPMEdVYz1tgG9hH5fVedNaOofzNlvFCgdfi5KZLTM0W8SnoafqrY3dICw882+Y81vmjrwv5bmHEjR0vHcma7Y/VcubA9UGvQ2ezswrO7qZ3M2E1C7ZLXjTMl5ZUWrfqPbI3gVni80XFlS2dmZ/ErRonsrLWwVdHS9Tax1AfA0PKq6PsjN4eV4Zd/zQZVaUkeXL6UysVUAGqQ7BVMLFVAWKqQCTFYkBZ0v8PtEek2xriKshpI7cT7A8cfwled9p9R4OB1y9v1KgtUj0TS0vWTCMZNw714GCOjHqfc0m9UqINMzXGBg5K8EdTtiyOlQ+zQUZHFtcbzuSU5+aU/QEtkjR6VS3IGQj/McK/C3E+dFj0Ubm5vsGV9iDRjKCqrM7dFwJ9CC9K+Q+yD+SjPtBRJW7OaEnWWpzuLivQrThSMrudjNEaz5n7zdHjRVn2jGIoctnVdJ8KN3NA8l5vS+pouDmar0KIst6I7QWOfgqBr9Kc/8A4PqVh0vH1F2ZyFk/wv4ivTyfzjKPwHVdGP8ABSd/0Xm9V/PRvj+BC0Z2Clm+I0hwZcv28X+qz5rpj/Ll7MxnydF0m7LfiC4Ok+JmsuEc3pX/ABDeQXfh/lMzn8Ze0j9mFji+MufA63f+VTf6M39hSx/+ZH3X5jXwHiq+xZzISQwhMEBIBIAJQDEgAIA9K/hB2LR8UfycvnvtzmH1/wBGuDubNl+3d8RXJP8AloI8lXTn2jeYWnTfCLJybNk/xLPgXHP+U/c1XxIj6Xfbw/C/5hadF/Ll7oyn8SJbJ9meSifxm0eCbQP2U3L81PU/FEiPJyWj/tH8ivTy/CjCPJJ0byf/AKjf7lPVcr2Hj4Z1PSrtled0pouDl16B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4" name="AutoShape 64" descr="data:image/jpeg;base64,/9j/4AAQSkZJRgABAQAAAQABAAD/2wCEAAkGBxQQEBQQEBQVEBQUFRAVEBAUEBAVFBUVFBUWFhQUFBUYHCggGBolHBQVITEhJSkrLi4uFx8zODQsNygtLisBCgoKDg0OGxAQGiwkICQsLCwsLCwsLCwsLCwsLCwsLCwsLCwsLCwsLCwsLCwsLCwsLCwsLCwsLCwsLCwsLCwsLP/AABEIAOEA4QMBEQACEQEDEQH/xAAbAAABBQEBAAAAAAAAAAAAAAABAAIDBAUGB//EAEgQAAEDAQQGBgcGBAQEBwAAAAEAAgMRBBIhMQUiQVFhcQYTMoGRoRQjQlJyscEzYoLR4fAHFZKyNENz0hZTlPEkNVRjg6Kz/8QAGgEAAwEBAQEAAAAAAAAAAAAAAAECAwQFBv/EADURAAICAQMCBAMGBwADAQAAAAABAhEDEiExBEETIlFxMmGBBRSRsdHwIzNCUqHB4TRD8RX/2gAMAwEAAhEDEQA/AOWjYW4jWaf33L51u/c9hGjZJD7OsNrTmPzWE4+poi62GOX7pWLlOBdJjH6Ne3FpqE1mjLkdMdFapGZ1CJY4SHZp2XTThniuafTIdmlDpdpzC5pdO1wUWW2tjlm8ckBJVpyKW4WK7uKLGGp3o2AXWHelpQqHC0OS0INKD6U5GhC0i9Kcjw0GkHpDkaEPSAzOKelBQLx3opDBTimAtXaUtwGunYFWmTEQSaUY3JUsEmBQtOmzsW8Ol9RGVaNJPdlUrqjhjEmysLLJJwWmuERUyUaOYzF5qVPjSltEVEM0uGqLrdrj+8VcY+vJLMuU3jRteLtv6BdK25M2ReicVXiIRYsT8N49pqzyIaLhsddeM920LLxK2kWSRzg4SAg++MD371Lj/aUjRs73tFWnrG8M+8LnkovnZlotR2mN+DhQrNwnHgrYLtGsdi0pLPJchRE7Rjm5K1nix0NELgjVFgSNc4b0mkMmZK7eocUBKJnKdMQHCd6WiIDuvduS0xAXXu3I0IYuvduRoQC6925GhAAzuRoiIaZnp6IgRuldvVKMQIXvdvKtJARFjjvVXFCELA9yPFigJW6JAxcVL6h9hUOPVR7il/EmGxBJaXv7Auj3jgPFWoRjyxNmdaJGjM9Y7/6j810Ri38iGVhA+U1dgPIclprjDZEsjnoAWsy2uVRtu2QzPvt3lb0ySy5l1+GDt3vb+9ZJ2t+DWSpmhY311mYHa1YZFW0gRotjZNg7VdvWGqWPjdFEEtgkiNW5bwrWWE9mMkZbA7CVodxyPipeNreLKssRRA4xyU+6781Dk18SGTiSZmYvDeMVFY5cMY5ulBk4U5hLwH2CyZtqjKh45oLJBcORU+ZDHiNu9K2A8RqbGOupWAaIsBURYAuosAFidgMMYT1MQwhgzITuQDHTRhUozYEL9JMGQVrDJ8isZ6ZI/sNPOlAn4cI8sCKSF2cjw3gMSqUo/wBKsCu+aNnZbfPvOx8loozly6EV3dZMaYkbsgr8mNEssN0cyMVkNTuUPNKe0SStaZC4e4wLSCr5sTMi0PDuDa0G9xXVFV7kg6ge75Ja36leGjV6aaPuOvsw24bCuf7Py2qYsxmaNlMmPZkHg/8AVdOWKj7fkTB2bFnma/B2q7euSUXHdbo2RpQzvjwdrNXPKEZcDonNnhm+6VCnkxhRVn0M9uLdYLSPUxlzsBA2eSPOoWjhCXA7LDNIh2DwDzCzeFrgdjxHC7Zd5FK8iDYP8uaey8hLxpd0FA/l7x2Xgp+NHugoHo0wyIPejXiYUwXZxs80XiDcXWT+6UVi9Q3F1s/ulGnF6huL159nzR/C9Q3D1M53DvRqxINxegynN4CPFguEFMP8t96Q9yXjeiCheixNzq7mUeJkYUNNrjZ2WtHcmsc5csNiCTSDnYCvctFhiuQsUWj5ZNlOJQ8sICLseio48ZDU7lg+onLaKECW2ezE2nFNY+82FFC0UbrSGp3LeNy2iJmXa5C4X34MGTRmeAXTBJPTHkh8WZujY3TziuAyA2NC6MzWPHsZRbcjuv5KxeL94kdRW6UCuC06PYyynN+g3YnuHBeh4tzSZEV5WLRdo6xpExoWnVl2/i380ZoaJeTv2/QeOTa3NmCd0eDtZpyOYI3grklGM+NmbJl1jGSYtN0rFuUdmUSslkj4hQ4wmFE4t7H4PaPBR4Uo/CwoY+wQyZGipZskeRUVZdBH2H+a0XVLuhUVn2CdmWK0WXFINyM2mdmbSVejFLuFsQ0zIM2HwS+7QfDDWx46Rb2FL7n8w1jx0kbtaUvuUvUPEEekjPdKX3KXqHiIaekQ2NKr7n8w8QYdOuOTD4J/dYrli1g9Pmdk0p+DjXLHqY5sNofwUuWGIWyxHoWQ9t1FD6qC4QUy1HoiNvbdVZPqJvhDom66KPstBUack+WFEclue/BgoqWKMeRkLoNsju5Wp9ooCrPa/ZiHetY4+8mJszrTRl5zjfeBW5XAH727lmt43Kktl6kNmbo1r575eamncANgGwLozOOKlExg207NDQ0IZIAFhnlqiOHJ2dV5B0GH0jOsu3pODPIUiKWc8StucpP9JTs9jpZi4bSVrPJeWhRVQLlqldZoYgAHXiBdcMKUqeSxhFZZybKlLSlRYs7GyC9GbjvcJ+RyKiTlF1Lf5midqy0yd7MHhZOMZboqycFj8xRT5ojGOsO1pR4vqgobckbliquDEIW54zCXhQfADxpPePJLwPQBemMObR4I8OS7gNL4j7ITrIu4UhpjgPshO8nqFIQhgHshGrL6hSCDCPZCX8R9wpDhaYxk0eCNE33AP8xAyHkl4LAadIuOQT8GK5AbfldwTqCAcLG49pyXiJcIZIIWMzxU6pSAjktexgVLH/cFleSzk60rro3bTyGZWimltFE2UrPb/XtiY2603hePbJAqOA/eK2lh/huUnb/wZa/NQ2OweukadoJ8UPL5IsdeZkegmXXPZ8QVdS7SZnj7odY8JRzRPeALk6e+vMo3MbTxq9dnTfCZ5OStbcIGjfVaY98jFL4SxFF6qJm8hQ5eeUhpbJEvSVgdNFGPYYXHm40HkFPSNxxyl6sU95EFrs9yPmqhPVM0e0SexSmOzlz9ceyHVNANxzCnJFTyUiY7IhsWloJa1DoSMydZn9Qx8QrydPkhxv8AmKOWzVs8V5ofG4SNOTmuDh4hc0npdSVP5miyJkoDgodFakOu1zCm6HaGugacx5KlN+oETrEw7FSyyAYdHNT8ZgMOjBvT8dhQBowb0/HYUPGjWpeMwHtsDAp8WQEjbM0bFLmwHiMDIJXYWhGuwI2FqQ3qHuVaooWszbTbIIw4ukEhb2mx0ea7q1oPFdEcWWTW1X67GbyoWitJCcOEbOrwN0k1dz3BLNheNrU7CMtSKVjYTI4OJJOZJJPitsjWlUEORtpg6qVkh9l7CeVaHyKcJa4OPqiMip2bWlGXbQ0jJwouPE7xtGndMxbK25aXDj812Td4kRHaYAKS96LuAu5u31xUbGXpg1kXTg+EzyckGkxhGzgPNXh5bFPhI1bNHWeNvuhc03WNv1NO5Vc7rbVK/ZfuN5MFPnVa/Biivlf4mcN5Nk2kTVzWBZ4tlZpP0IulDxHE2IZ0x+qvpE5TciMjqNHMWiIsiDB2pT5L0YyTnb4Rg9o16m/oOx0exrSWtjFXOBIy4hcXUZLTb7mlUqLU3SB7ZHuJaImBzn3mA0a3OhGNe9Tj6SMkl3YSdHPWP+KbSaTWWgx1o5qkbtVzcfFd2T7D/sn+K/f5Eqcjcsn8Q7A/tOkh4PhJ/wDzvLjn9j9THhJ+z/WivEZs2fpLYJMrVB+N4Z/fRckug6qP9D/P8g8Q0oJbPJiyWGQb2Sxu+RXPLFmjzFr6MfiMstsTDkAeSzbmh+KwmwNGxGqQeKyKSOJvacxvxPaPmVSjkfCYvFZnWjTdiZ2rVZwRmBPET4AkrePR9TLiEvwYvFMq1dOdHR4deZCNkcUp8CQB5rqh9ldVL+mvdoPEMK2/xQs7fsbPLIf/AHHsjHPC8uzH9h5H8c0vbf8AQl5H2J9GdMn2qEyRtZE5j7srALxAdixwLthoRlm0qc32bHDKm27BTb5NPSMhmhZMCTdwe2uHOmS5MaUJuBZzJi6u0FvsSjuqvQ1asd90Z8S9y5oF3Uz3Xb6LLqV4mO0Xj8sqN7SEfVz3hk7Ed64sb1QpmvDItMQ3mniCqwS0seRWia0y9ZZ4JttGh3MarvMKYx05ZwIi7imZls1bQ13vAFb498TQpbTBahSXvThvAJfEad9c1FlDSGMq3xbQJluwTtvWhjd1PJEXWJsHvJGnYpgwzTnKNriO4YedFhOOrTD1G3SbKuhIaNBdnSrjxOJ8ytOolbpDxrYmsQvzFxybie7JRk8uOvUFvIxNJS+kWimyvkM12Yo+FiMpvVIgsx62Z0vsx6sfNXPyY1Hu92SvNKzoZnej2en+ZLid4bsC4YrxcnyRocH020h1cYsjTrPuyWjgM44z5PP4V73QYf8A2P2X+3/r8TLlnF0XqFUGiQUFA6FRA6C00yw5JBpQ5zycyTzJKEkg0oZROxaUJFhQKICgUTFRq9GtKeizhzqmN2pM3ex2ZA3tNHDlTasOoxeLBx79vclrueraHlEbzC8hzHigdsIdi1wO7FfL9TBtalyi4uzN05YSA5ntRm8w8v0W/T5U2n2Ypq0UpZLzWTt20DuDgtYrS3BibtKR0ssnXWdkgzZgeS8+K8PK4+pu942PGvFyU/DMrlEGjdazzQ7Y332/DJj8w5aZtskZ+u34GUO6KeksWxP7itcXMohPsxW/tNdvAKMfDQ5clm+s6HZX7U/etOMZP9QrK6s0knug+aU1UIxGvibLFrNLMyPbNIL3wM1ned0d6nHvlcv7V/lilwkWHO6uLiVklqma8RIJpupsxPtSZcti0jHxMtdkS3ph7nPucWRkjtym6zltK7q1TrsuTn4XzZs6DsIAF7sRi887z+pXJ1OVvjl8GkVSKumdLBoktcuLWYRsr23nsRjhhU8AVv0vT21jX1/2TJnldqtDpXukkN5zyXOdvJNSvpIxUVS4QJUR0TKoKRVBogKFRA6FRACokAqJhQqICgUQKgUQTQExUd10O0p10Xo7j62EF0J2uizLOba1H3T91eT12DTLxFw+ff8A6Rwzs5X9fCJB248JBvbsK8RLwp6ez4NeTno2BkjojgyXFh3O3Lvbcoqa5XJmlTr1NPo7aKOdA/J1R3rm6qFpTXY0xP8ApZfsLrrnRu4hYZFaUkaR2dDbIertQacpWujPPtM8wR3qpebD7b/qQ/LMrWtnqnt2sdUclcH50/UJLZkU7qxsdwIVxVTaE+EN61FCsNndruduDiia8qQ1zYbGPVnfI+ncEZPj9kEePctz69oujKFrYx8Ro5582j8KzXlxX67/AKAvNMdaT1kjYxkM+QzUw8kHI0fmlRl6UtHXTXRgxngAMyunDDw4X3ZlOWqRWsTTNLfAw7MLeG9aZGscNL92RHzO/wADXt8oaPR2EANq6aQmjcBVxJ2NAXLhg5PxGt3wi5OtjzTpPpn0mQNZUQx1EQyJr2pHD3nUHIADYvpOmweDHfl8/p9CUu5jhdBdBQVQaJDoVEDoNEBQqIHQqIChUQKgIChUQKgUTECiCaJLLaHRPbJG4sewgtcNhHz5JSipKnwS1Z6doPTLZGttMYoCbs8XuO2t+E5g92YK+e6vpdL0P6MUXRPpyxAirDqnXiduO76LHpsrupc8Mc42jOE5cGzDBzSBINzht710aabg+OxF/wBRuzT3gydu2gfzXDGNXjf0Ohu6kg6VBLRIztCjm/E01HmE8FKWl8cCyK1ZJaHB77zezNGHD8QqpScVT5iwTv6mZCawkbWu/RdEvjv1IXwkF5XRNhbJSN530Hjj9ENeZId7Mv2VwZdLsomF7hxpWn0WEk5XXd0VelewbA4sjMj+0alx+841d5lGXzS0rgcPLEgmtPVxF/tyYN4NVRhrnXZA5aY33ZkyA0EQ7TqGU7m7G811r+/suDB+htQnqGC6PWPFI2jNrcq8zsXHL+LLfhc/Nmvwo4vpZpmgNliNRX/xEgNbzga9WD7oOZ2ngMfb6Pp6/iS57fIhKzlV3miQaIKCkOg0QVQaJDoVEDFRAUKiAoVEAJAqBRMVAQSBMQCglo0NBaWdZZb41mO1ZY9j2/RwzB38KrLPhWWGl/T5ESR6Vo+1McwMvXoZRehk3HLHca4EbCF87nxSjLVW65+a/fA4y7MzrXH1EhLhqu1ZR8nLfG/Ehtz2/QiXle5a0ZLdLoHnVd2T8iFjmjaWRco0xunpfc0bK+rXRuzbXyWE1TUkWvRleGSkZbthfh8ElXDwN8eC0krlf9y/yiIurRDk+Vuwi8Pn+armMWHdoqXlsQFpqGN3uqeQ/wCyT2bYeiLMj7wDdsj7x+BhFPF13+kqIqt/T83/AMG3exLaXgkR5NaKvPAZqIqlq7vgvl0ZVqtd5xkIqBqxM3nZ+a6YY9K0/iZTnb1FjR8QjaZZNYk1p77t3ILPLJyeiP8A8Q4qlbMbpNp4x3mMd69/2jx/lNI7LdzyP6Rxy7+j6RUpNbLj5/MPiZxQXqGiHIKCkUggJFUFAwpDoNEDoVEDoVEBQqIFQECoCYgIJaAUyQJiGoJZs9HdM9QTHJUwvIvAYljsusaPmNoHALn6jB4qtcr90ZyXc7y8JmBjiHOu1jeDUSM2UO3DJeE4vFK+3f5MaepUZTaj1Z7TamI7wM28wul0/N2fJmvQ1YrXeDZhmKNkHyK5XjpuH4G+q1q/EllIEgPsyAsd+LsnucB4lKO8Gu63/f0Jls7Kzn0cwnix3dl81aWzX1E+SLq1diII344bGho5u/ZVtbEp7liOYAuk2ABrOTdveanvUSjsoji+WVrTaKAtrQnWkduGwK4Q3v8AAJSpV+JHZWhx6x+qxuDRt5D7xTm68seSYq92UtP6f6rVZTraUAGUI/3/AC5rp6XpL3lx+f8Awe8jjSampxJxJO0r1TRIQSLQ4JFIIQUkFIockVQUDoVEiqDRAUKiAoFEBQqJk0BAmgFMkaUEtAKZLGlMlgKZLNnQOm+ppFISYq1aR2onH2m8N47xjnzdR06yK1z+Zm13R11opM28CL4AcHNODhse07V5EU8Tp8fl8hPzL5laz2qhJORwlbz9ocFpPHapfQUZU/zL4feYYycsWneNhCw4kpI0foQ2ia829tNHH4mmj/qVcY06/dPgi7Q/00JeEytRnMl2jMk05nAeABK3cTKx8lopQDJuDRvd+QSUL+pV0V4tc1J1a1J2vdwWj8uy5/Ihb8mfpjT13UhOsMLwxDODd7vvbNnDo6fpf6p/v9+ha3OarVd5oghItDggocEikEJFIKRaHBBSQUhhQMSAEgBIACAAQgloaUyWApksaUyGApkgQSxpTIZpaI0w6HVdVzK1AHaYfeZ+WR81jm6eORfP98kNd0dK6USASRkEkHLJ428uI2LzdLg9MiHvv3DZ7TlTMdnfxaUpw/f+xxl2JnSivA6w8KOHh/apUdgvcrdUd6vUTRVFop9P34LVwJTIn2gUq40aPluVqD4XIrsytIaXL6sZqtyrtI3cB8/JdWLAobvk0SM0Lc1QQkUhwSKQQkWOCRSHBBSCEi0OCRQUDEgBIASAEgBIABQIaUyWApkMaUEsaUyQFMhjSmSwFMlk9itrojVpwObdh/I8VE8cZqmZtG5Dbmy4twd7TdvP9VxyxOGz4M2WG2mv72/qs9FBqsHXjijQKzc0n0QbFZZbS209Z1bHP6swFtabL1/DwWGHrY5Mqx6av5/8LlglGOqzzqadzzVx5DYOQXtKKitgSoYEy0OCRaHBIpBSLQ4JFIISLQ4JFIcEFoISKCgBIASAEgBIASAAUAApksaUyGNKCWApkMaUyWApkMaUyWNKCWIOINRgdhCZDOw6FaI/mHW35ep6oR63VF96/fzAcKUuea83rc0emUXXLr97MmONzk0jo/8Aghn/AKs/9Mf964f/ANGP9j/FGn3aXqYls6R2qaJ0D3tuPaWuAhhaSDniG1XVjwYsclKK3Rk8kmqZyNq0e5mI1m793NelDKpbdxplUKzVDkFDgkUgpFocEikOCRaCEikOCRaCgoKAEgBIASAEgBIABQACgljSmQwFMljUyGNKZLAUyWNKZA0oJZJBZ3SGjRXedg5pSkoq2Q2dL0ftk1hv9Q8AyXL9Y2OBuXroAcD7xXD1ChnrUuODNSado1/+MLZ/zI/+nh/2rn+64vQfiTM2zx1HhT6fUK5SoEticQcOBHH9/koch0ZmkNB3teHA+5kHfDuPBdOLqq2n+JaMAtINDgRgQcwu40QQkUgpFocEikEJFocEikOCC0EJFBQAkAJACQAkAJAAKAAUyWNKZDGlBLAUyGNKZLAUyGNKZLNLRmh3S6zqtZsO13Bv5rnzdRHHst3++SGb8djDRdaAAP2cfmVwvI5O2Q0B8VBXnTlv701LehUQdW7cqtC3LcLLri04UcWnkcQfFZSdq17lRVOi+Y8L9K+zI35047R+qxT7fgW13HOhu49oEAmm0HJ4S1X+/wDAV3KOltCNnFRRslNSTY/7r+PFbYOqePZ8enp7Fo42eB0bix4LXNNHNOYXrxkpK48FIaEFIISLHBIpDggoISLQ4JFIKBiQAkAJACQAkABAhpTJYCmQxpQSxpTJAUyGNKZLOi0H0fvASzjVOMcWRfxdub8/nw9R1enyQ57v0/6TR0To9g2UDiBgBsa1eepd/wB+5LViNnxuZUoX8Nob9T3cUa6V/h+otNuira/LE/hb+ZWkP37ilwZuuunymW5r2uH1pH/MbUc6Xh9VyY5eT2ZtJeb3L9j1qE5PFD8Qw/JYZNrXp+Rot6ZLDDQmLaKuiPm5n1HelKVrX+P+mJKnQxrA3AjUcf6XbkW3uuV/kdUVdM6FFpbdNGytHqpdjh7juHy8a69P1Lwu18L5Xp80VV7Hn9ps7o3ujkaWuaaOacwV7sZKSUou0xoYmUghIpDgkUgpFIcEFJhCRQkDCgBIACAEgQCmJsaUEMBTExpTIYCmSwIJZ1nRro9RrbTaG1rjDEfa3OcN24LzOr6zfw8b936fIVd2dLK0g0zkd4NC85NfRCf+RCMMZfGON2MH2nn2jwGfIIvVKvx9iXsthvo91gb7TzntxxJPmU9dyvshqO1GTbNatMi5rG/C3E/JdOPbn3Mp7lv+WncsvHRfhsdpJtGQy7qV/CaHyKWF3KUAnwmTWNmMkY/1I+79FOR7KX0ZcO8fqX7TGXsbI00cKEHc4ZFYwlpk4vgclqVj5GtkYJQKNfhI33HjA+B8kt4y091x80C8yIomVrE/tN7Dt+4pydedcAl2Zn6e0GLYzCjbRGNU5X2j2T+exdHTdV93lv8AA/8ABVavc84kYWktcC0gkOBFCCMwQvfTTVoEIIKQUFIKRQUhhqgqw1SKsSAsSAsVUCsFUxWBAgFMkBQS2ApkjUyWdX0R6Oh49KtA9U37Nh/zHDafu18eWfm9d1mj+Fj+J8v0/wCiS7vg7F7qAyvz9hu5eQlfkiDfdjbLZXONPbfQu+63YETmkvkhJeoWtE0tW/Zsq2PiAdZ/eR4AJt+HCny93+n0FFanZDbZKB8m4XGczn5Ksa3Ufqym6Tf0MuKC9LFHuAJ5vP5LplOoSl+9jBLzJHS9YF5lM6djLmhv2Tk5w/qH6LrjLTn+hk1cCrZJqdTL+F3dgfJazjeqAouqkb9njDXuj2HFvI4j98FwydxUjeqbRFYgGTGF3YmwHCUDVP4hhzDVc/NDUuY/l/wz+GXuMtVnIqPbjxbxbtCITX0ZUojgesaJGYObmlWl6XwHKtGB0x0ELRGbZAPWNHr2DNwHtAbx5jku/oOq8KXg5Hs+GN7rUjz4L3QTCEhoNUirDVBVhSGFA7FVAWKqAsCAsSYrBVArBVBLYEyQFMRv9EOjxtkt59RDHjK7Ku0MB379w5hcXXdWunhS+J8fqJLUz0MAPIoA2KMAMaBQUGAoF4DbjzvJj+J/IgB6x5eewzsje7YFVaVpXLJ5dlq11ihp/mzktB2tZ7bvDAcXBTjqU77R/PsE+NPqBsYihwwwoOSVucyqqJnaRjxih29p/Ny3wvaU/oiMi4iRaEbftD5NgLqcmCgVdS9OJR/e5GPeTY7rijSh2y7o9l6zyt3XXeBxWGV1liyo/CzGs7dSWP3H3hyK7JvzRl6oyXDRuwSXoopRm3Uf3ZfviuKSqcoeu50J3FSJtLWe+2owrQgjYRiCO9TgnpdMeSNondJ18LLQBrjCUbntweORz5EKHHw5vG+O3t2Ji9UfYz69VIHDsSYjgdoW9a40+UHDLF7qnh47Du0FnWuNPlFfC7OD6d9HvR5BPCPUymuGTHnEjgDmO8bl7f2b1fjR8OfxL/KFJUzlQvTAKQwoKsVUh2GqBiqgLFVAWKqABVArFVMVgQSBMRb0To59qmbDGMXHPY0DNx4BZZs0cMHOXCJ3eyPVm2RsEbLHBk0a7tpO0niV8w8kss3myfQt7eVAtrqBsLMzgjHvc5Ey9EXNH2O89sY7LMzvdtKyyZKWp8spKvoVhJ6RO6QdgakXwNOfeanwWrXhY1Hvy/f/AIRDzOyzM2/K1mxuLuQxWUXpg5d2a8yowZZ70k0xyaHU+QXdGFRjA527bkWejkV2B7jnc83H9Fl1cryRXz/IeNVEqUWxBsaAbW+z3mOHkuPqnVP5msTGiFLSW7JGEd4XZJ3iv0Zmvj9zR6PazZYDuq3mP2Fz9Vs45DTFunE0rKb8ZacwueflnZrHdEWhJLk7oT2ZgS3hIwfVv9oWmdasamuY/k/+mS8s/cFrsvbhPxR80oT4n9GW12IbBJ1jCx2Yw71WRaJakKO6ofHA2eKSyTYhwN3eNxHEGhHJDnLFNZodhx3WlnkelLA+zTPhk7TDSu8bHDgRQr6nDljlgpx4ZHGzKq0HYaoGFIdiqgdhqgLFVAWBAWKqBWCqBATFYqpibPUeheiRYrKbRIPWzAUBza3Nrfqe7cvmvtDqPvGbw4/DH8/3sXHyrUzVs+o0yOzK5Z+ZqKBbK2QWOutMczqxq8naH4kx9TSt56iyXW4STHq2nbrYvd3CviFjiXiZrfC3/QMmy0jNHRBjK5ACgRlk5SLgqRC6S5DLMc3are/P5+SqtWSMPqK6i2c7aBSz02yPA7l6EN8vsjnl8HudBZY7tkfxc1vgP1XBN6syNVsjIousg1+jZ9aFydUvIyomRphvVzsd7sjmnxXXgerG16oiezTLFgk6q2A7HGnis8i14C4upm0G9XO5uw4jkcVyN6saZqtpUZ+lmlhD2dpjg9vNprRb4GmtL4exGRGxpSj2MtEeRDXDkRkuTF5ZPHL2Ku42jDtB6uYPHZfj3rsh54aXyiHtKyzbMC2VuzFZ4904MqXqjE/iHokWizttsY1ox6ym1m3+k48iV2/ZfUPHkeCXD49/+jnutR5nVfRGdhqkOxIHYaoHYqoAVUAKqAsCBWJArBVMVnRdBdCel2kXhWOKj5NxPsMPMg9wK4PtHqfAw7cvZf7Y4rUz0i2ydbLdHZbh37V89jWiFvllyeqVFbSklS2Ju3BaYVScmTN9i/YbPekawdmMCvNYZJ1Fvuy0t69CDTE3W2q6OzCAwfG6hcfkO5a4Y6MN95b/AE7GXxSLFrN2MAbVlBXOzaWyKPSM3IIotp1nfvvW3SrVklMzyOopGPa21fBHu1iuvG/LORlLlI6S0ClkZ94uPn+i8+O+ZmnYwl2kGhoN1JGnisOoVxZUSDplFR0h914cO+hV9DLhfKiMnwlG2vxjkG0NPgtsa+KISfDOm0maiKYbQAf33rzsW2qBvLmxmkG3mgp4nToc90SdGJL8ElndnG43fgfiPOqOsVTWRd/zRnifYzrXBWN8ftRmreS2hKpKXqOStV6B0dL1kd0pZY6JWODtE+iHir4H4hwNAcjvCjOnSyRHB/0s8n6S6KNktL4fZBvRnex3Z+o5gr6npM6z4lP8fcya0ujLqugLCgdiqgLFVIdiqgLEmKxVQFgqgViQJs9h0Bo/0CwAEUlk1n77zhl3Cg7l8p1WX711N/0rj2/6bLyR+ZPY23GF5zKjJ5pUhR2VlTR5vPfMcm5c1pl2ioLuTDduR0GjaQwPnfsDnnwqAuHJ/EyKC9i7qNmJoeMu1nYucS5x4uNSu3qGlsuxONF+VvWTMZxFfquePlg5Fy3ZldJJestQbsbQfVdXSLThsyybyopN1rW47GMotuMK+bI5mdLpdt2CJu5jfPFefh3ySfzNOxzy7iS5od2uOaxzrYcS50whqZPvRsd4YLPonVe5L3izm716zMPu4LvqsrRPMEdVYz1tgG9hH5fVedNaOofzNlvFCgdfi5KZLTM0W8SnoafqrY3dICw882+Y81vmjrwv5bmHEjR0vHcma7Y/VcubA9UGvQ2ezswrO7qZ3M2E1C7ZLXjTMl5ZUWrfqPbI3gVni80XFlS2dmZ/ErRonsrLWwVdHS9Tax1AfA0PKq6PsjN4eV4Zd/zQZVaUkeXL6UysVUAGqQ7BVMLFVAWKqQCTFYkBZ0v8PtEek2xriKshpI7cT7A8cfwled9p9R4OB1y9v1KgtUj0TS0vWTCMZNw714GCOjHqfc0m9UqINMzXGBg5K8EdTtiyOlQ+zQUZHFtcbzuSU5+aU/QEtkjR6VS3IGQj/McK/C3E+dFj0Ubm5vsGV9iDRjKCqrM7dFwJ9CC9K+Q+yD+SjPtBRJW7OaEnWWpzuLivQrThSMrudjNEaz5n7zdHjRVn2jGIoctnVdJ8KN3NA8l5vS+pouDmar0KIst6I7QWOfgqBr9Kc/8A4PqVh0vH1F2ZyFk/wv4ivTyfzjKPwHVdGP8ABSd/0Xm9V/PRvj+BC0Z2Clm+I0hwZcv28X+qz5rpj/Ll7MxnydF0m7LfiC4Ok+JmsuEc3pX/ABDeQXfh/lMzn8Ze0j9mFji+MufA63f+VTf6M39hSx/+ZH3X5jXwHiq+xZzISQwhMEBIBIAJQDEgAIA9K/hB2LR8UfycvnvtzmH1/wBGuDubNl+3d8RXJP8AloI8lXTn2jeYWnTfCLJybNk/xLPgXHP+U/c1XxIj6Xfbw/C/5hadF/Ll7oyn8SJbJ9meSifxm0eCbQP2U3L81PU/FEiPJyWj/tH8ivTy/CjCPJJ0byf/AKjf7lPVcr2Hj4Z1PSrtled0pouDl16B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6" name="AutoShape 66" descr="data:image/jpeg;base64,/9j/4AAQSkZJRgABAQAAAQABAAD/2wCEAAkGBxQQEBQQEBQVEBQUFRAVEBAUEBAVFBUVFBUWFhQUFBUYHCggGBolHBQVITEhJSkrLi4uFx8zODQsNygtLisBCgoKDg0OGxAQGiwkICQsLCwsLCwsLCwsLCwsLCwsLCwsLCwsLCwsLCwsLCwsLCwsLCwsLCwsLCwsLCwsLCwsLP/AABEIAOEA4QMBEQACEQEDEQH/xAAbAAABBQEBAAAAAAAAAAAAAAABAAIDBAUGB//EAEgQAAEDAQQGBgcGBAQEBwAAAAEAAgMRBBIhMQUiQVFhcQYTMoGRoRQjQlJyscEzYoLR4fAHFZKyNENz0hZTlPEkNVRjg6Kz/8QAGgEAAwEBAQEAAAAAAAAAAAAAAAECAwQFBv/EADURAAICAQMCBAMGBwADAQAAAAABAhEDEiExBEETIlFxMmGBBRSRsdHwIzNCUqHB4TRD8RX/2gAMAwEAAhEDEQA/AOWjYW4jWaf33L51u/c9hGjZJD7OsNrTmPzWE4+poi62GOX7pWLlOBdJjH6Ne3FpqE1mjLkdMdFapGZ1CJY4SHZp2XTThniuafTIdmlDpdpzC5pdO1wUWW2tjlm8ckBJVpyKW4WK7uKLGGp3o2AXWHelpQqHC0OS0INKD6U5GhC0i9Kcjw0GkHpDkaEPSAzOKelBQLx3opDBTimAtXaUtwGunYFWmTEQSaUY3JUsEmBQtOmzsW8Ol9RGVaNJPdlUrqjhjEmysLLJJwWmuERUyUaOYzF5qVPjSltEVEM0uGqLrdrj+8VcY+vJLMuU3jRteLtv6BdK25M2ReicVXiIRYsT8N49pqzyIaLhsddeM920LLxK2kWSRzg4SAg++MD371Lj/aUjRs73tFWnrG8M+8LnkovnZlotR2mN+DhQrNwnHgrYLtGsdi0pLPJchRE7Rjm5K1nix0NELgjVFgSNc4b0mkMmZK7eocUBKJnKdMQHCd6WiIDuvduS0xAXXu3I0IYuvduRoQC6925GhAAzuRoiIaZnp6IgRuldvVKMQIXvdvKtJARFjjvVXFCELA9yPFigJW6JAxcVL6h9hUOPVR7il/EmGxBJaXv7Auj3jgPFWoRjyxNmdaJGjM9Y7/6j810Ri38iGVhA+U1dgPIclprjDZEsjnoAWsy2uVRtu2QzPvt3lb0ySy5l1+GDt3vb+9ZJ2t+DWSpmhY311mYHa1YZFW0gRotjZNg7VdvWGqWPjdFEEtgkiNW5bwrWWE9mMkZbA7CVodxyPipeNreLKssRRA4xyU+6781Dk18SGTiSZmYvDeMVFY5cMY5ulBk4U5hLwH2CyZtqjKh45oLJBcORU+ZDHiNu9K2A8RqbGOupWAaIsBURYAuosAFidgMMYT1MQwhgzITuQDHTRhUozYEL9JMGQVrDJ8isZ6ZI/sNPOlAn4cI8sCKSF2cjw3gMSqUo/wBKsCu+aNnZbfPvOx8loozly6EV3dZMaYkbsgr8mNEssN0cyMVkNTuUPNKe0SStaZC4e4wLSCr5sTMi0PDuDa0G9xXVFV7kg6ge75Ja36leGjV6aaPuOvsw24bCuf7Py2qYsxmaNlMmPZkHg/8AVdOWKj7fkTB2bFnma/B2q7euSUXHdbo2RpQzvjwdrNXPKEZcDonNnhm+6VCnkxhRVn0M9uLdYLSPUxlzsBA2eSPOoWjhCXA7LDNIh2DwDzCzeFrgdjxHC7Zd5FK8iDYP8uaey8hLxpd0FA/l7x2Xgp+NHugoHo0wyIPejXiYUwXZxs80XiDcXWT+6UVi9Q3F1s/ulGnF6huL159nzR/C9Q3D1M53DvRqxINxegynN4CPFguEFMP8t96Q9yXjeiCheixNzq7mUeJkYUNNrjZ2WtHcmsc5csNiCTSDnYCvctFhiuQsUWj5ZNlOJQ8sICLseio48ZDU7lg+onLaKECW2ezE2nFNY+82FFC0UbrSGp3LeNy2iJmXa5C4X34MGTRmeAXTBJPTHkh8WZujY3TziuAyA2NC6MzWPHsZRbcjuv5KxeL94kdRW6UCuC06PYyynN+g3YnuHBeh4tzSZEV5WLRdo6xpExoWnVl2/i380ZoaJeTv2/QeOTa3NmCd0eDtZpyOYI3grklGM+NmbJl1jGSYtN0rFuUdmUSslkj4hQ4wmFE4t7H4PaPBR4Uo/CwoY+wQyZGipZskeRUVZdBH2H+a0XVLuhUVn2CdmWK0WXFINyM2mdmbSVejFLuFsQ0zIM2HwS+7QfDDWx46Rb2FL7n8w1jx0kbtaUvuUvUPEEekjPdKX3KXqHiIaekQ2NKr7n8w8QYdOuOTD4J/dYrli1g9Pmdk0p+DjXLHqY5sNofwUuWGIWyxHoWQ9t1FD6qC4QUy1HoiNvbdVZPqJvhDom66KPstBUack+WFEclue/BgoqWKMeRkLoNsju5Wp9ooCrPa/ZiHetY4+8mJszrTRl5zjfeBW5XAH727lmt43Kktl6kNmbo1r575eamncANgGwLozOOKlExg207NDQ0IZIAFhnlqiOHJ2dV5B0GH0jOsu3pODPIUiKWc8StucpP9JTs9jpZi4bSVrPJeWhRVQLlqldZoYgAHXiBdcMKUqeSxhFZZybKlLSlRYs7GyC9GbjvcJ+RyKiTlF1Lf5midqy0yd7MHhZOMZboqycFj8xRT5ojGOsO1pR4vqgobckbliquDEIW54zCXhQfADxpPePJLwPQBemMObR4I8OS7gNL4j7ITrIu4UhpjgPshO8nqFIQhgHshGrL6hSCDCPZCX8R9wpDhaYxk0eCNE33AP8xAyHkl4LAadIuOQT8GK5AbfldwTqCAcLG49pyXiJcIZIIWMzxU6pSAjktexgVLH/cFleSzk60rro3bTyGZWimltFE2UrPb/XtiY2603hePbJAqOA/eK2lh/huUnb/wZa/NQ2OweukadoJ8UPL5IsdeZkegmXXPZ8QVdS7SZnj7odY8JRzRPeALk6e+vMo3MbTxq9dnTfCZ5OStbcIGjfVaY98jFL4SxFF6qJm8hQ5eeUhpbJEvSVgdNFGPYYXHm40HkFPSNxxyl6sU95EFrs9yPmqhPVM0e0SexSmOzlz9ceyHVNANxzCnJFTyUiY7IhsWloJa1DoSMydZn9Qx8QrydPkhxv8AmKOWzVs8V5ofG4SNOTmuDh4hc0npdSVP5miyJkoDgodFakOu1zCm6HaGugacx5KlN+oETrEw7FSyyAYdHNT8ZgMOjBvT8dhQBowb0/HYUPGjWpeMwHtsDAp8WQEjbM0bFLmwHiMDIJXYWhGuwI2FqQ3qHuVaooWszbTbIIw4ukEhb2mx0ea7q1oPFdEcWWTW1X67GbyoWitJCcOEbOrwN0k1dz3BLNheNrU7CMtSKVjYTI4OJJOZJJPitsjWlUEORtpg6qVkh9l7CeVaHyKcJa4OPqiMip2bWlGXbQ0jJwouPE7xtGndMxbK25aXDj812Td4kRHaYAKS96LuAu5u31xUbGXpg1kXTg+EzyckGkxhGzgPNXh5bFPhI1bNHWeNvuhc03WNv1NO5Vc7rbVK/ZfuN5MFPnVa/Biivlf4mcN5Nk2kTVzWBZ4tlZpP0IulDxHE2IZ0x+qvpE5TciMjqNHMWiIsiDB2pT5L0YyTnb4Rg9o16m/oOx0exrSWtjFXOBIy4hcXUZLTb7mlUqLU3SB7ZHuJaImBzn3mA0a3OhGNe9Tj6SMkl3YSdHPWP+KbSaTWWgx1o5qkbtVzcfFd2T7D/sn+K/f5Eqcjcsn8Q7A/tOkh4PhJ/wDzvLjn9j9THhJ+z/WivEZs2fpLYJMrVB+N4Z/fRckug6qP9D/P8g8Q0oJbPJiyWGQb2Sxu+RXPLFmjzFr6MfiMstsTDkAeSzbmh+KwmwNGxGqQeKyKSOJvacxvxPaPmVSjkfCYvFZnWjTdiZ2rVZwRmBPET4AkrePR9TLiEvwYvFMq1dOdHR4deZCNkcUp8CQB5rqh9ldVL+mvdoPEMK2/xQs7fsbPLIf/AHHsjHPC8uzH9h5H8c0vbf8AQl5H2J9GdMn2qEyRtZE5j7srALxAdixwLthoRlm0qc32bHDKm27BTb5NPSMhmhZMCTdwe2uHOmS5MaUJuBZzJi6u0FvsSjuqvQ1asd90Z8S9y5oF3Uz3Xb6LLqV4mO0Xj8sqN7SEfVz3hk7Ed64sb1QpmvDItMQ3mniCqwS0seRWia0y9ZZ4JttGh3MarvMKYx05ZwIi7imZls1bQ13vAFb498TQpbTBahSXvThvAJfEad9c1FlDSGMq3xbQJluwTtvWhjd1PJEXWJsHvJGnYpgwzTnKNriO4YedFhOOrTD1G3SbKuhIaNBdnSrjxOJ8ytOolbpDxrYmsQvzFxybie7JRk8uOvUFvIxNJS+kWimyvkM12Yo+FiMpvVIgsx62Z0vsx6sfNXPyY1Hu92SvNKzoZnej2en+ZLid4bsC4YrxcnyRocH020h1cYsjTrPuyWjgM44z5PP4V73QYf8A2P2X+3/r8TLlnF0XqFUGiQUFA6FRA6C00yw5JBpQ5zycyTzJKEkg0oZROxaUJFhQKICgUTFRq9GtKeizhzqmN2pM3ex2ZA3tNHDlTasOoxeLBx79vclrueraHlEbzC8hzHigdsIdi1wO7FfL9TBtalyi4uzN05YSA5ntRm8w8v0W/T5U2n2Ypq0UpZLzWTt20DuDgtYrS3BibtKR0ssnXWdkgzZgeS8+K8PK4+pu942PGvFyU/DMrlEGjdazzQ7Y332/DJj8w5aZtskZ+u34GUO6KeksWxP7itcXMohPsxW/tNdvAKMfDQ5clm+s6HZX7U/etOMZP9QrK6s0knug+aU1UIxGvibLFrNLMyPbNIL3wM1ned0d6nHvlcv7V/lilwkWHO6uLiVklqma8RIJpupsxPtSZcti0jHxMtdkS3ph7nPucWRkjtym6zltK7q1TrsuTn4XzZs6DsIAF7sRi887z+pXJ1OVvjl8GkVSKumdLBoktcuLWYRsr23nsRjhhU8AVv0vT21jX1/2TJnldqtDpXukkN5zyXOdvJNSvpIxUVS4QJUR0TKoKRVBogKFRA6FRACokAqJhQqICgUQKgUQTQExUd10O0p10Xo7j62EF0J2uizLOba1H3T91eT12DTLxFw+ff8A6Rwzs5X9fCJB248JBvbsK8RLwp6ez4NeTno2BkjojgyXFh3O3Lvbcoqa5XJmlTr1NPo7aKOdA/J1R3rm6qFpTXY0xP8ApZfsLrrnRu4hYZFaUkaR2dDbIertQacpWujPPtM8wR3qpebD7b/qQ/LMrWtnqnt2sdUclcH50/UJLZkU7qxsdwIVxVTaE+EN61FCsNndruduDiia8qQ1zYbGPVnfI+ncEZPj9kEePctz69oujKFrYx8Ro5582j8KzXlxX67/AKAvNMdaT1kjYxkM+QzUw8kHI0fmlRl6UtHXTXRgxngAMyunDDw4X3ZlOWqRWsTTNLfAw7MLeG9aZGscNL92RHzO/wADXt8oaPR2EANq6aQmjcBVxJ2NAXLhg5PxGt3wi5OtjzTpPpn0mQNZUQx1EQyJr2pHD3nUHIADYvpOmweDHfl8/p9CUu5jhdBdBQVQaJDoVEDoNEBQqIHQqIChUQKgIChUQKgUTECiCaJLLaHRPbJG4sewgtcNhHz5JSipKnwS1Z6doPTLZGttMYoCbs8XuO2t+E5g92YK+e6vpdL0P6MUXRPpyxAirDqnXiduO76LHpsrupc8Mc42jOE5cGzDBzSBINzht710aabg+OxF/wBRuzT3gydu2gfzXDGNXjf0Ohu6kg6VBLRIztCjm/E01HmE8FKWl8cCyK1ZJaHB77zezNGHD8QqpScVT5iwTv6mZCawkbWu/RdEvjv1IXwkF5XRNhbJSN530Hjj9ENeZId7Mv2VwZdLsomF7hxpWn0WEk5XXd0VelewbA4sjMj+0alx+841d5lGXzS0rgcPLEgmtPVxF/tyYN4NVRhrnXZA5aY33ZkyA0EQ7TqGU7m7G811r+/suDB+htQnqGC6PWPFI2jNrcq8zsXHL+LLfhc/Nmvwo4vpZpmgNliNRX/xEgNbzga9WD7oOZ2ngMfb6Pp6/iS57fIhKzlV3miQaIKCkOg0QVQaJDoVEDFRAUKiAoVEAJAqBRMVAQSBMQCglo0NBaWdZZb41mO1ZY9j2/RwzB38KrLPhWWGl/T5ESR6Vo+1McwMvXoZRehk3HLHca4EbCF87nxSjLVW65+a/fA4y7MzrXH1EhLhqu1ZR8nLfG/Ehtz2/QiXle5a0ZLdLoHnVd2T8iFjmjaWRco0xunpfc0bK+rXRuzbXyWE1TUkWvRleGSkZbthfh8ElXDwN8eC0krlf9y/yiIurRDk+Vuwi8Pn+armMWHdoqXlsQFpqGN3uqeQ/wCyT2bYeiLMj7wDdsj7x+BhFPF13+kqIqt/T83/AMG3exLaXgkR5NaKvPAZqIqlq7vgvl0ZVqtd5xkIqBqxM3nZ+a6YY9K0/iZTnb1FjR8QjaZZNYk1p77t3ILPLJyeiP8A8Q4qlbMbpNp4x3mMd69/2jx/lNI7LdzyP6Rxy7+j6RUpNbLj5/MPiZxQXqGiHIKCkUggJFUFAwpDoNEDoVEDoVEBQqIFQECoCYgIJaAUyQJiGoJZs9HdM9QTHJUwvIvAYljsusaPmNoHALn6jB4qtcr90ZyXc7y8JmBjiHOu1jeDUSM2UO3DJeE4vFK+3f5MaepUZTaj1Z7TamI7wM28wul0/N2fJmvQ1YrXeDZhmKNkHyK5XjpuH4G+q1q/EllIEgPsyAsd+LsnucB4lKO8Gu63/f0Jls7Kzn0cwnix3dl81aWzX1E+SLq1diII344bGho5u/ZVtbEp7liOYAuk2ABrOTdveanvUSjsoji+WVrTaKAtrQnWkduGwK4Q3v8AAJSpV+JHZWhx6x+qxuDRt5D7xTm68seSYq92UtP6f6rVZTraUAGUI/3/AC5rp6XpL3lx+f8Awe8jjSampxJxJO0r1TRIQSLQ4JFIIQUkFIockVQUDoVEiqDRAUKiAoFEBQqJk0BAmgFMkaUEtAKZLGlMlgKZLNnQOm+ppFISYq1aR2onH2m8N47xjnzdR06yK1z+Zm13R11opM28CL4AcHNODhse07V5EU8Tp8fl8hPzL5laz2qhJORwlbz9ocFpPHapfQUZU/zL4feYYycsWneNhCw4kpI0foQ2ia829tNHH4mmj/qVcY06/dPgi7Q/00JeEytRnMl2jMk05nAeABK3cTKx8lopQDJuDRvd+QSUL+pV0V4tc1J1a1J2vdwWj8uy5/Ihb8mfpjT13UhOsMLwxDODd7vvbNnDo6fpf6p/v9+ha3OarVd5oghItDggocEikEJFIKRaHBBSQUhhQMSAEgBIACAAQgloaUyWApksaUyGApkgQSxpTIZpaI0w6HVdVzK1AHaYfeZ+WR81jm6eORfP98kNd0dK6USASRkEkHLJ428uI2LzdLg9MiHvv3DZ7TlTMdnfxaUpw/f+xxl2JnSivA6w8KOHh/apUdgvcrdUd6vUTRVFop9P34LVwJTIn2gUq40aPluVqD4XIrsytIaXL6sZqtyrtI3cB8/JdWLAobvk0SM0Lc1QQkUhwSKQQkWOCRSHBBSCEi0OCRQUDEgBIASAEgBIABQIaUyWApkMaUEsaUyQFMhjSmSwFMlk9itrojVpwObdh/I8VE8cZqmZtG5Dbmy4twd7TdvP9VxyxOGz4M2WG2mv72/qs9FBqsHXjijQKzc0n0QbFZZbS209Z1bHP6swFtabL1/DwWGHrY5Mqx6av5/8LlglGOqzzqadzzVx5DYOQXtKKitgSoYEy0OCRaHBIpBSLQ4JFIISLQ4JFIcEFoISKCgBIASAEgBIASAAUAApksaUyGNKCWApkMaUyWApkMaUyWNKCWIOINRgdhCZDOw6FaI/mHW35ep6oR63VF96/fzAcKUuea83rc0emUXXLr97MmONzk0jo/8Aghn/AKs/9Mf964f/ANGP9j/FGn3aXqYls6R2qaJ0D3tuPaWuAhhaSDniG1XVjwYsclKK3Rk8kmqZyNq0e5mI1m793NelDKpbdxplUKzVDkFDgkUgpFocEikOCRaCEikOCRaCgoKAEgBIASAEgBIABQACgljSmQwFMljUyGNKZLAUyWNKZA0oJZJBZ3SGjRXedg5pSkoq2Q2dL0ftk1hv9Q8AyXL9Y2OBuXroAcD7xXD1ChnrUuODNSado1/+MLZ/zI/+nh/2rn+64vQfiTM2zx1HhT6fUK5SoEticQcOBHH9/koch0ZmkNB3teHA+5kHfDuPBdOLqq2n+JaMAtINDgRgQcwu40QQkUgpFocEikEJFocEikOCC0EJFBQAkAJACQAkAJAAKAAUyWNKZDGlBLAUyGNKZLAUyGNKZLNLRmh3S6zqtZsO13Bv5rnzdRHHst3++SGb8djDRdaAAP2cfmVwvI5O2Q0B8VBXnTlv701LehUQdW7cqtC3LcLLri04UcWnkcQfFZSdq17lRVOi+Y8L9K+zI35047R+qxT7fgW13HOhu49oEAmm0HJ4S1X+/wDAV3KOltCNnFRRslNSTY/7r+PFbYOqePZ8enp7Fo42eB0bix4LXNNHNOYXrxkpK48FIaEFIISLHBIpDggoISLQ4JFIKBiQAkAJACQAkABAhpTJYCmQxpQSxpTJAUyGNKZLOi0H0fvASzjVOMcWRfxdub8/nw9R1enyQ57v0/6TR0To9g2UDiBgBsa1eepd/wB+5LViNnxuZUoX8Nob9T3cUa6V/h+otNuira/LE/hb+ZWkP37ilwZuuunymW5r2uH1pH/MbUc6Xh9VyY5eT2ZtJeb3L9j1qE5PFD8Qw/JYZNrXp+Rot6ZLDDQmLaKuiPm5n1HelKVrX+P+mJKnQxrA3AjUcf6XbkW3uuV/kdUVdM6FFpbdNGytHqpdjh7juHy8a69P1Lwu18L5Xp80VV7Hn9ps7o3ujkaWuaaOacwV7sZKSUou0xoYmUghIpDgkUgpFIcEFJhCRQkDCgBIACAEgQCmJsaUEMBTExpTIYCmSwIJZ1nRro9RrbTaG1rjDEfa3OcN24LzOr6zfw8b936fIVd2dLK0g0zkd4NC85NfRCf+RCMMZfGON2MH2nn2jwGfIIvVKvx9iXsthvo91gb7TzntxxJPmU9dyvshqO1GTbNatMi5rG/C3E/JdOPbn3Mp7lv+WncsvHRfhsdpJtGQy7qV/CaHyKWF3KUAnwmTWNmMkY/1I+79FOR7KX0ZcO8fqX7TGXsbI00cKEHc4ZFYwlpk4vgclqVj5GtkYJQKNfhI33HjA+B8kt4y091x80C8yIomVrE/tN7Dt+4pydedcAl2Zn6e0GLYzCjbRGNU5X2j2T+exdHTdV93lv8AA/8ABVavc84kYWktcC0gkOBFCCMwQvfTTVoEIIKQUFIKRQUhhqgqw1SKsSAsSAsVUCsFUxWBAgFMkBQS2ApkjUyWdX0R6Oh49KtA9U37Nh/zHDafu18eWfm9d1mj+Fj+J8v0/wCiS7vg7F7qAyvz9hu5eQlfkiDfdjbLZXONPbfQu+63YETmkvkhJeoWtE0tW/Zsq2PiAdZ/eR4AJt+HCny93+n0FFanZDbZKB8m4XGczn5Ksa3Ufqym6Tf0MuKC9LFHuAJ5vP5LplOoSl+9jBLzJHS9YF5lM6djLmhv2Tk5w/qH6LrjLTn+hk1cCrZJqdTL+F3dgfJazjeqAouqkb9njDXuj2HFvI4j98FwydxUjeqbRFYgGTGF3YmwHCUDVP4hhzDVc/NDUuY/l/wz+GXuMtVnIqPbjxbxbtCITX0ZUojgesaJGYObmlWl6XwHKtGB0x0ELRGbZAPWNHr2DNwHtAbx5jku/oOq8KXg5Hs+GN7rUjz4L3QTCEhoNUirDVBVhSGFA7FVAWKqAsCAsSYrBVArBVBLYEyQFMRv9EOjxtkt59RDHjK7Ku0MB379w5hcXXdWunhS+J8fqJLUz0MAPIoA2KMAMaBQUGAoF4DbjzvJj+J/IgB6x5eewzsje7YFVaVpXLJ5dlq11ihp/mzktB2tZ7bvDAcXBTjqU77R/PsE+NPqBsYihwwwoOSVucyqqJnaRjxih29p/Ny3wvaU/oiMi4iRaEbftD5NgLqcmCgVdS9OJR/e5GPeTY7rijSh2y7o9l6zyt3XXeBxWGV1liyo/CzGs7dSWP3H3hyK7JvzRl6oyXDRuwSXoopRm3Uf3ZfviuKSqcoeu50J3FSJtLWe+2owrQgjYRiCO9TgnpdMeSNondJ18LLQBrjCUbntweORz5EKHHw5vG+O3t2Ji9UfYz69VIHDsSYjgdoW9a40+UHDLF7qnh47Du0FnWuNPlFfC7OD6d9HvR5BPCPUymuGTHnEjgDmO8bl7f2b1fjR8OfxL/KFJUzlQvTAKQwoKsVUh2GqBiqgLFVAWKqABVArFVMVgQSBMRb0To59qmbDGMXHPY0DNx4BZZs0cMHOXCJ3eyPVm2RsEbLHBk0a7tpO0niV8w8kss3myfQt7eVAtrqBsLMzgjHvc5Ey9EXNH2O89sY7LMzvdtKyyZKWp8spKvoVhJ6RO6QdgakXwNOfeanwWrXhY1Hvy/f/AIRDzOyzM2/K1mxuLuQxWUXpg5d2a8yowZZ70k0xyaHU+QXdGFRjA527bkWejkV2B7jnc83H9Fl1cryRXz/IeNVEqUWxBsaAbW+z3mOHkuPqnVP5msTGiFLSW7JGEd4XZJ3iv0Zmvj9zR6PazZYDuq3mP2Fz9Vs45DTFunE0rKb8ZacwueflnZrHdEWhJLk7oT2ZgS3hIwfVv9oWmdasamuY/k/+mS8s/cFrsvbhPxR80oT4n9GW12IbBJ1jCx2Yw71WRaJakKO6ofHA2eKSyTYhwN3eNxHEGhHJDnLFNZodhx3WlnkelLA+zTPhk7TDSu8bHDgRQr6nDljlgpx4ZHGzKq0HYaoGFIdiqgdhqgLFVAWBAWKqBWCqBATFYqpibPUeheiRYrKbRIPWzAUBza3Nrfqe7cvmvtDqPvGbw4/DH8/3sXHyrUzVs+o0yOzK5Z+ZqKBbK2QWOutMczqxq8naH4kx9TSt56iyXW4STHq2nbrYvd3CviFjiXiZrfC3/QMmy0jNHRBjK5ACgRlk5SLgqRC6S5DLMc3are/P5+SqtWSMPqK6i2c7aBSz02yPA7l6EN8vsjnl8HudBZY7tkfxc1vgP1XBN6syNVsjIousg1+jZ9aFydUvIyomRphvVzsd7sjmnxXXgerG16oiezTLFgk6q2A7HGnis8i14C4upm0G9XO5uw4jkcVyN6saZqtpUZ+lmlhD2dpjg9vNprRb4GmtL4exGRGxpSj2MtEeRDXDkRkuTF5ZPHL2Ku42jDtB6uYPHZfj3rsh54aXyiHtKyzbMC2VuzFZ4904MqXqjE/iHokWizttsY1ox6ym1m3+k48iV2/ZfUPHkeCXD49/+jnutR5nVfRGdhqkOxIHYaoHYqoAVUAKqAsCBWJArBVMVnRdBdCel2kXhWOKj5NxPsMPMg9wK4PtHqfAw7cvZf7Y4rUz0i2ydbLdHZbh37V89jWiFvllyeqVFbSklS2Ju3BaYVScmTN9i/YbPekawdmMCvNYZJ1Fvuy0t69CDTE3W2q6OzCAwfG6hcfkO5a4Y6MN95b/AE7GXxSLFrN2MAbVlBXOzaWyKPSM3IIotp1nfvvW3SrVklMzyOopGPa21fBHu1iuvG/LORlLlI6S0ClkZ94uPn+i8+O+ZmnYwl2kGhoN1JGnisOoVxZUSDplFR0h914cO+hV9DLhfKiMnwlG2vxjkG0NPgtsa+KISfDOm0maiKYbQAf33rzsW2qBvLmxmkG3mgp4nToc90SdGJL8ElndnG43fgfiPOqOsVTWRd/zRnifYzrXBWN8ftRmreS2hKpKXqOStV6B0dL1kd0pZY6JWODtE+iHir4H4hwNAcjvCjOnSyRHB/0s8n6S6KNktL4fZBvRnex3Z+o5gr6npM6z4lP8fcya0ujLqugLCgdiqgLFVIdiqgLEmKxVQFgqgViQJs9h0Bo/0CwAEUlk1n77zhl3Cg7l8p1WX711N/0rj2/6bLyR+ZPY23GF5zKjJ5pUhR2VlTR5vPfMcm5c1pl2ioLuTDduR0GjaQwPnfsDnnwqAuHJ/EyKC9i7qNmJoeMu1nYucS5x4uNSu3qGlsuxONF+VvWTMZxFfquePlg5Fy3ZldJJestQbsbQfVdXSLThsyybyopN1rW47GMotuMK+bI5mdLpdt2CJu5jfPFefh3ySfzNOxzy7iS5od2uOaxzrYcS50whqZPvRsd4YLPonVe5L3izm716zMPu4LvqsrRPMEdVYz1tgG9hH5fVedNaOofzNlvFCgdfi5KZLTM0W8SnoafqrY3dICw882+Y81vmjrwv5bmHEjR0vHcma7Y/VcubA9UGvQ2ezswrO7qZ3M2E1C7ZLXjTMl5ZUWrfqPbI3gVni80XFlS2dmZ/ErRonsrLWwVdHS9Tax1AfA0PKq6PsjN4eV4Zd/zQZVaUkeXL6UysVUAGqQ7BVMLFVAWKqQCTFYkBZ0v8PtEek2xriKshpI7cT7A8cfwled9p9R4OB1y9v1KgtUj0TS0vWTCMZNw714GCOjHqfc0m9UqINMzXGBg5K8EdTtiyOlQ+zQUZHFtcbzuSU5+aU/QEtkjR6VS3IGQj/McK/C3E+dFj0Ubm5vsGV9iDRjKCqrM7dFwJ9CC9K+Q+yD+SjPtBRJW7OaEnWWpzuLivQrThSMrudjNEaz5n7zdHjRVn2jGIoctnVdJ8KN3NA8l5vS+pouDmar0KIst6I7QWOfgqBr9Kc/8A4PqVh0vH1F2ZyFk/wv4ivTyfzjKPwHVdGP8ABSd/0Xm9V/PRvj+BC0Z2Clm+I0hwZcv28X+qz5rpj/Ll7MxnydF0m7LfiC4Ok+JmsuEc3pX/ABDeQXfh/lMzn8Ze0j9mFji+MufA63f+VTf6M39hSx/+ZH3X5jXwHiq+xZzISQwhMEBIBIAJQDEgAIA9K/hB2LR8UfycvnvtzmH1/wBGuDubNl+3d8RXJP8AloI8lXTn2jeYWnTfCLJybNk/xLPgXHP+U/c1XxIj6Xfbw/C/5hadF/Ll7oyn8SJbJ9meSifxm0eCbQP2U3L81PU/FEiPJyWj/tH8ivTy/CjCPJJ0byf/AKjf7lPVcr2Hj4Z1PSrtled0pouDl16B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4" name="AutoShape 74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6" name="AutoShape 76" descr="data:image/jpeg;base64,/9j/4AAQSkZJRgABAQAAAQABAAD/2wCEAAkGBxQTEhUUEhQUFBUVFhYYFBYUFBQUFBQUGBgYFxUUFBQYHCggGBolHBUUITEhJSksLi4uFx8zODMsNygtLisBCgoKDg0OGxAQGiwkHyYyLCwsLCwsLCwsLCwsLSwsLCwsLCwvLSwsLCwsLCwsLCwsLCwsLCwsLCwsLCwsLCwsLP/AABEIANIA8AMBIgACEQEDEQH/xAAbAAADAQEBAQEAAAAAAAAAAAADBAUCAQAGB//EAEIQAAECAgUJBAgFBAICAwAAAAEAAgMRBAUhMXESIkFRYYGhscEjMnKREyRSYoKy0fAGM0Jz4RSSosI00oPyFZPi/8QAGgEAAwEBAQEAAAAAAAAAAAAAAQIDBAAFBv/EAC8RAAICAQIDBgYCAwEAAAAAAAABAhEDITESIkEyUXGBkfAEI0JhscHR4TNDoRP/2gAMAwEAAhEDEQA/AJbTnfDyKFRXd5uokcZj/ZGe2Thi4edvVLRAREDhp5j74r5Na6HuvvGnH+Vh1Ga60iR1j+FrK4rrJ6EttbDaM3CowAzRIaXOsngESjZzSx1456CuiE9wmQckcTqQXgtk/SLHYaDuS3xddTtjLmaDeLvotwHzu3jqiRhlCy/RilcgkzbY4XjXgitUEoso2VcZHgux6oc0ZTnA7Al6LWmSc9s5bk3Hr8OEmwxPbMqLWVPTYNolRW/QY602505OF446wgPa4Zz7zcNQWqLOU9BM8NA8+is9UKapUKUnC7po+iLCoHpRNpk4bppuG0FpGjlsWqHRpWtI3/VReRpfcahP/wCMpIskZeIfVCfQC22IZn2QZ+ZX1MLKla07iCPOanUyjgd8iZuaLT/KnD4iTdOvIPCQ4cKZynXaAtR3k5ovPAa0zShk33m5v1ShbKy9zvuQWhO9RWYjgDJA7os3nSmaLRcsyNm1LtEiWm0HiCmKPSYkDRlNN0xOxGV1S3AhuLVJZaXA4JWIJXeaNHr8OEsgA71Pe58S05rfIJIRn9YW10OTG4X7SmKND/W7EDkl4UOfhHEo1IiEya288BpKo+5ABPflEk3GzcLzyCL/AE9mh7fJw+qyYM+7cLBLRLXvTH9I/JymCY0gaP4QlJLqckJijtb3RLaZLreC68HSshybVnA6VEslpPWzllIjrMnZlcBLolwJvmdFv0CYImdwbvdf1TPSkKu8PS2Wu3OG6w9EvHbMHWDlDmm4rrWu3HA2IERuSR5eV3BJFjNGIYnvTkCropta0y16EnDfkOtE2m7YrtEraCBe7CSTLKa7KsKoC6E4DPcSBonYkY8S3ULgNY0ko1NrQOMobTPWbT5Ke6c7bXnRqQxxe8jmwsPNMv0m7ZsTLYGUdThxQYItyHJlxdDscMpug6Rv6oyeum5yHaNBBMojQfELdxTMUQ2d1jAdgmUpCrEAWmzVEZlD+4X+S6K1bokTqYzJ4m1ZnCbY2glHoz4j7bAVumQRKQuHzaPJFfS7ZvMtTBa87tG9KVhSSGOcRk2ZrdWqe0lWjxNpCukjsGMZZTCCbQReHSMiMQVqFShPMOQdLXXbj9VAqmlGGSDPJJntDvaX0MOJBijPsPts6hVy4+B7WhYS4kHD33mGMWxMkcHIL6S+5jWtn7Myd7jafNFbU5PditI2mR8kzDZCg2udlu1C5Z+KPTX1KCn9NkNL3mbjr6JCijLeTPu3eL75hcrmuMsyG4C4YpKpIknlp/Vb8WnhyWiGOXA5S3JOaui7SaFlgObYfuYTFBe5ok8TG0TCAaZKx82nQ8CbTiNCLCrBzRaC4aHMMx97Cs0lJqiug5FZDlMNh/2hS6TRnOtdYNtlmGhNCtNRt/ZzvMFKx6ZM2Nc52jK0fDcF2OM0c6FYpyRdgNaABLxOv2bE5GhFoyn948MEtBhB4JOA2bVoi1QjNUV0jZY4WEaHD6qi2j5XdJaVIfDM8l1jhcdBxTVGrJ0MyiNnwPmhki3rHcKdBo9URBaZS1zU6KyXVWY9eQnDuu8wpEWJ6Q2CTdKGJ5PrRzroChssGtxtwTMBs3N2ku6DqhwxN1mgcTYEdpk5x0ASG5UkwIw105t2N4j+EeJCyme8OlxQoTJkyvIYP8yEcRQO9ZPToB1O2bUkt9AoxRSO68TCfhVPBdbJ25w+iXbFye+ARoItB3hNUeksFwH/ANmRwKlNy+mxqQOJRA2bYTZazed7jclG0fIsFrtJ1KnHrJspZTWj2Yec44uIkOKTPaCTRkQxaSb3YlCDlXMBk+JNxmLA3TrKoVbWcN7Sx9srJi0tOohSa0pQaJNwaNq+Rjza+YJBneDI+a3Y/hlmjrp3EZ5eBn6S+gvFsEhw9027whxKNHd33NhjSSQOAtXxtErWM0d8nEDmmjWEV17uASP4XJF7oKzRfQ+gd6KEM05TtL3WAYBSawpJiEAd0W7XHWUAtJvJOKZbBRjBQ1u2CUuIWbBXoUO+VluhOiGvQYXNNxiqIr/URAbHFZm53eJOJ6I0SHnIlHhWFHiSVhpijYVu5b9FK0WEWgjWnBCzty76NK8h3CMUangiTwLbwbnbRqKYZQmEzgxMh3sus8nKVFg2IbnOaLCeam8d9l0Op959D/SUk2EzGvKEuaJDbDgibiHO1D6r5Z9YRQLHcAptOjvcM5xOydnkF0fhZS0bVfYDzJbIr1jXYfEAvE86VzRjpTzRk2t7hvHs/wAL5araPlEjYVeqimXtde0yOGg+SvmxKCqPQWE23qVPRBwAdce67onYNEIADwHN0TEx53hADDDE2jLhm9p0YI9HrRoGa4tGlsQFzcJi0cV58uJrlLo3Gq2C0T9GP7j9VMpT5jJY0AbE7HpzDoh/CXnyBACWfHLu6JDWZAea7GpfVfmHQHR4WQ2f6jdigPszdcxvySeiP6QXNtle7Rg36oUVshM3zPkYZ+qtHfUV7HqO+UQbTL+17XciUV5AlpnOzXI3JTLz2j3iflHNNUd03s8bjyKMl1Amch0Y3wnyOlrjL+CiiBF0wATryAeSFEaC1ztM7MJ6sExEhOZCyg9wOTOWhI2whoFWONsSTG7ZDyAQ64rNjW5EO7XpcdQUWsaS8QcovOUTLRq27SEhRYZcWlxJN8zaqw+Hvnm/ISWTojMKb45ytDRIapnnYp1ZDtDiV9BVsGcd58A5lQ6zHbP8R5lb8UuevsjPNaHoDbE9BZcl4DbFSo0O5JkkGKDwodyfhwrUOBDuVCFDzjgVgyTLpCforsFmjwuaothXYIVHZZvU+PQaiZFZnI1Fh3rUZucUxQmXqkpcoaAeiztyJDhXb002Fn7lpsK1u9SczqEIsGwpSNCsVkw7Ck40OxPCYriRIzLkhS2qtSGXKfS2rdjkRkjVQNzzg7kFuHDPpYhbeJHEFoXfw+ZRpHSHDzCfhMlGd7zW8LOi7JKpvwOirSKNSVsJZLxNp0aQnI1ADs6C4HZORXzNLo8mHQQUWjRHehY4OdO2Zv8A0g6VllgTfHB0WU+jLDqPH9luJyeaXiUTTFiA+60z/gJr+knDLsp08kG8fRJFg9GHafvQpxd9f+DG4bgTIWAAkDDSVimumQNQHysaPmKLS3do4j2BLglKREzjgOGQVSCt2BsFDPbN2NLv8nEfInKKbZ+ywu859EpRWye93sw2t3kT/wBymRYyIdjW+Ugnyd3gLE7CtDRrNu77Kp0p04TvAp1GZafdbxP/ALJmkGTHYSUJrmQ6INe2QWDXb5uEvlWqqt3BC/EB7o1FvBpPVEquxq2f6UQ+sdq0SdEO2fBfLxzN7jrK+ky8mG92lxkPIBfOZNpx6qmDeT8BcnRDsFtiqURiThQ7FSorVLLIaCKNEgpuE212BXqEFqF+vArzZSts0JBILLvChQ4XMpmj94eBcI5qfFqMRY/eKYoAvS9I7xTVW6cFpl2ADtHhZ25cLbW4lMwBdgl3Hu+MrKnbCZhstcErHhJ6jjPcg0sJ4y5gMgUpin0tlirUtvNI05mavRxS2IyROorsmIw7QrccdsD7p5z6qHEZ3d3JWnOmIbvdI5KmXdPxQuPuM1lp2hBq8To+DuFrf9UWnXAoFVnNe3VPgQ7qUkf8foM+0fTufIbgFHiiTXDUfvkE/lTA2hJ0tmcR7TZ8B9CsuNUyjPUgzcD7UPlb0SVL/MG1h+T/APKZBmyEcWniEGksmYR90g+Tm/7BXx6P1ElsM5Eg7a/gJu5SQXElrW+04E7yf+q3FeS2ftTO97vo1eitk8+413mBkj/LKQQRurbct23h9tXqV3QPaP3xkuVe2UI/f3eV6KJxGjUJnn0Ci+2xuh8/Xp7YDVlHkB1TlFhyhhTKS7LjOOA4zPNW47cwDXIedi25NIxiRju2LVicmC3bb52qKGWDcrH4hfIAYKe9tgxT4XyX3i5O0UMjN8k/AFyWiDNG5OtHd3LLN6DxKdFFq7Duf96USi98YLIFj/vSsLepdBqP3/gC6/Rj0WYRk92xrV28jEpHuEi0jvnFNVb+rBJR3ZxxTdVm12BWqa5AFej6MAlXcno8F0pYBAf+rY9ZY7hCQu+5BpAsKbowzzgUtHOY7FFPmOZIpgs3pasGZnknqa3MGKVrIdmNy243sRkR6SzMBwVKFbBadR4GzqEpS29mNyZqzOgubs4rRN8t/cSG4ePDnDnqSNXfnub7QB8wQeipwDlQ9ykwjkx4Z1iXkZ9EuPVSiNLdMvUZ2aDqP89Vmss1zDgN03T4ELkESL27x5/yF6smTY0/ev8A14rMu2Uewg2eQ5vsuPAj/smZTDdjwR8QygPMLENs4nja07yMk/5ELENxDDraJ72uH/bgrMVBQ2ThqYJ/25oG90/NZYJ5c9Ja04CbnnzHFFjvyQXe0bPCLGeZBd8KLQaNY0HTb5yJ4Bo3pXKlbDQ0IUobRpJHmbTzSL4oHpH6ACejeCoVlEkALpDibB5X7l87WsXsg0XxDPBosHVJgi5+Z0nSEKshZTwdZJ8yvoYkOcRjdQLjusHEpCpINs1QgxJlz/aMh4G2T3mavmlcnQkFSIn4jdngb0u8WDHog0+PlxCdtmCciNsGI5LQlwxiiTdyKcduYMU65vd3INLZJgxHJNxh3NywSe3mViPwW9qMF2IzvfelbYPWGD3U1TIUg7dzWJyposhInOefCFuju59Cg0l0i/xBco7s4pqtAsiUg5xxT1SnOd4Spsd2ccU7Uzs44FbMi5AWVoj7cJLjxY/xApeK7vbky02P+FZKoYao7M44FJOHZOO081ZhQpBx2FSG/wDHdiealCVv0OJ9PHZjFK1q3shuT1ZDsW4oFbs7AHY1bcb1j4k5EOlDs9wTH4dcLQh05vZjAJSqY+TFGo2Fba4sbRJOpH0FEhyL2ajZgbQo9PZLO9h092lWMuTw7WMh3Np5hKU+FadRsKhjlU7KyVobbEGW12hwHkRI+RknDDyoR1jmLeihUOJ2eSb4ZkdrD98V9BVsScxrt36frvUs0XHVdBouyRGEsg7XNnqDs5p48Fosm46nie8za4biT5Jmn0XNcBotG6ZHAvG5Ao8TKaHaWGZ8JkH8w74jqVFK1aBRow/SRpSzGWkagLGt8skYkqxCbKZP6b/Fe7jIfCg1dB9HDmc6JEIJ2uda0YC8rVNfktDRaRL4ojrh5zJ361mnLifCtthkibT3l5kL3GWBlb5Nv8exRKQfSRc3ujNb4RpVKnRchpIMyZw2HZPtYm90wNgXKvgCGwxHWahp2DFbIPgjfkiUtXR0jJaGN7ztOoaXeSFSooDABZlZrdjQiMabS6wuE3e7D0DE/RIUl+U9putkBqGgIwVs6TpEZqtRW5o8TeSjMvCvRxZ/5GfKtOV6ojEq1kOzHi6JikN/K2hqFWjey+PonaUz/j7Q1eU3ovMugj3SpcPBUK6fJp8Team1iJU2ENcuZR/xE/MPib1WdxuUPAexOnG/a4LtGdnOQ63Mg3a4cliiv7RwVkuQFkWO7OOKfqR2ecFNpRzzin6iOccFryL5YLHqS6x+5MRHyhk68hTqREsiYpumO9XB8PJZnHYNn0rn9m4+70UChmdGdiearOf2LvAflUuqhOiOPi6LLjVRfihmxesx2DMVytx6vuYiVsPVoZ95erlvq58DOa0wfZ8WKyDWTez3M5KPR+9uPIq5WA7I+GF8qiUXvbnfKV6WF8rISLkOJlsBNk7HbDoPIowOWCD3hY4bUhQ4kpT7rhJ31G1OElpyry2Qd77NDh96lCUadFYytCwzHhxuOZEwOlUaA4sMje12Tvlm+bbvANa5S4LXDKFrXC3DWhwTYC4ylKHEPuk9lE3OkMClb44+/ftBWjLkQZUnD9VnxXt4zHxqN6P0UcCWbEtaPMFvkXN8lUobsoFjrJkjwxBfLfaP4XKxg+lhH9MVhJGx4tMthsIWaEuF8L22HaOUOPa55vaJNHvOvPlIeaTpEYl0mm0Ta0++fzImDR0SX9UZSbf1OlK0ikyJhtnlSDTYZtabSMTfvWiGHmsWUtB6g0QR4sxZChiTZ6hd1JXKREER82ibGmTB7bvossjObCyCCyH+twFpHsjHWuwqwa4ubCbkZNhJ70vZbq0zN5TNSu/a/sW0tzMY3tnMgzeRpdqwCnRu9D8SYorrIniKXpHehYqsFUq97EJSslwBnDEc19DTBaf3mj/FQKKM9viHNXKxdaf3+TQq5e0gxLNbDsz+50TtMvo3wqfWsTs3fuDkj0qNnUf4V5fC6Xn+CqYas4nr0LY0Hyyis19EnCadbm9UrWUT11ngPyuXa8f6vD2uHIrow1x+H8jWcrp9kPHovUUds4bECtn2QvvUiQH+sHw9E6XJ6i2RKc7tHYlUfw5a52CkU9/aOxKqfhl+e7wrVlXygJ6hY3ciH3kxS3+rN3JRz+yi+Japj/VmbuqjVteP6DZ9H6XswPahu+RJ1G/1N+L+i69+ZB2sPyJOoonqj8XcgsvByPxX5Y1jFZu9Uh+Jbrj/AIzvBD5hI0+L6tDxRq3jerv8EPmE8YO4+L/ILEKYJwX/ALUA8F87Re/ud8pX0TnTgP8A2IXAkL56h97c/wCUr0cG0vfQlMoUcZrE7AdM5I7zRmzuc03s5ySdGOZDxRD+b8KSStsEZUyjVcYMfku/LeZAn9LvZcjU6hiG4zE2EEHaw3jFt4wUwVuwufDisnIWuFhIskTrImLU0+kRSwNIc9v6XSMyNE9qjKElK9v390XUk0Go8YgycbbGuOtw/Ki4OFh3pyl0i1rxeRkv8TbWnmN6hNe6YaWumQQ2w2i/J3XjBFEd1xBn52jShLFbsKloN5TWkF0zZO/aR0UsUhppsUkHOk5tsrJAAWYI0eJPJwbxmVLrgZNIhuGlsjwI6q+GGrT6p/yTyS6lmuY+XBGTO3KmNRaSN9xUaqImfF2nqU8X5h2PPEn6qTQDkviDBUxxSxyiTyPZjcGJmxcSsRIlsFKemzYuPVcMa2CrLHrfvYlZ6h/mM8Q5qrWj7f8AzPPyqLQ39ozEc1RrZ9rfG88WoTjzoZMt1m/Md428kSkvz6Pu5pamum13ibyW6bE7Wj4N5rAo7Lx/BSwlaRJU1vgPyuXK8i+rQcehStcxfXAfdPyuQq1jTo0DEp44/wDG/fUPFuOVm7Nhbui8HypBw6JasYuZCwC1Ef2/wjkuUeX1BZIpr+0diVR/D0TOd4VGpr892JT9RPtdgtWSPygJ6j7XdlE8QXac/wBWZigeklBf4wuVjE9XZioKPMvH9Bstuj9nR/AflS9Rv9UiYu5BLRI3Z0fwO+UrtRP9Ui/FyCk8dY/P9sN6m6U71aHiUWtH9g7ww+iVe6dGZ4it1u7sXjUGdEVHmS+/7BZiFEnAd+y3g8qJQznbnfKVTor/AFc/tkf5lR6K+3c75StWOPaFkx9kWUOHijB/bHwqU6N2cPHqmjF7U4JpY9/MSxalP7WJtA5tX11BpMoYBEyXBo8pkr49ltIO6fBfQwn9zxE8HpPiYpxiimJ9Rim0hojwgwHNe1xtnMAZRRXPa5xIBFhJkdII6FSKGcqkvJ/S3p/ATUB8idoeOX0WeWOqXcisZdQBdbvbwSNZxMqLBH3YEcvt3jmfopUWJ20/ZI5ma14oa39iU3oXIrcyKNRnwafqo8B83uwHVW3HPc322cRMHm1fM0R8nOxXYVafkJkeh6I+yJj1Wi62ElYrrH4jmjNNsLArXw+/IjYWBZEZiE9W789mLuYSL7IjNyNWr+0Z9/qUmrkn9mMmX4zrIg1ZCzTonawMBzSr4udFGxq5S4k3wThzWNQ199xSwldP9abgORCDWMT1aDi5BrmJ6yw+Hmg02J6vC2FytCHLD33gvccp0XMhYBOvHbfAOSiR4s2Q1caZxAfcCnOPCvUNnzdLfnuxKofh92ecFIprs92JVL8NuzzgtWWPymKnqPUiyA7xpemxexYEasTKC7xqZTIvZsCjijdeIWytHidnA2Mf8pRqlieqxPi5KbSImZC2Q3/KUxVET1Z+/klnD5fn+2G9RqG/1dg94rdbu7OLsyOiTZE7Fg94812sIs2R8RzCRQ5/P9o6z1Df6sfC75lKo4/25FOUKJ6s74uYS1DGbPFaIquLxEbForuyZieaZa/tD4UhHd2TMSjsfnnBXcdPUSwkF8ozsAvpIbJGGNTSeAH+y+UgWx5a5dF9V6TPcdDWgc3HhkrL8StvD+i+J6CVFfKNF2zlusRw7O3u6qbl2sPtTn5psPt3nn/KWUeo8WLxH2nfzP1Ut7s+LiE3EiWnA/MpVKiyiO94D69VrxQITkfSmPbDdrmPNs+YCgUl2TEePeTX9TmQzqLUjWMTtdjvohhhTr3uCbtAIkTNctsi2s2IDtKI0WtWppUSoZixs5pRawjTe0/d6WcM4ItLGc370qVK0PQ9/VZ79oXH0mZh7Fljc552LcVtsNQqN++4egdPjzjMO1vNYpMTsWjU49V6sG9q3dzQ4zezGJVIpVEBz02YNhVeDTLR4ZKNkZoVVotHhCTKl+QpESlvz3YlPVJHyXE7EjSG5xxTVUtzjgq5Ev8AzFW43T6TNhG1T6TFmAE9TW5h8Snx2WBJiSoLQ7HiWMGqG7kVur6RKE4a5peK2xvhPJHoDeydv5ISS4DktTrKTmsGorNIpM2xdpHNaa3MadqHGZZF3c0FV++8NHqPHlAIxXKJGkzzWIA7I7+iHA7qfhWviLQCK/MaNq06LnT2IUTujFcF6tQlDlTmccHUJ8FbfH7OIdZd/wBRyUOqIgD3HUJJp0fsfvWs+aFz9CkHSCxn50Efd6ZhPtG7mFLiRZvh+62Z5pqHEtGA+ZCUNEPGRNfHdb96ZpOkRJkTmqhh3/elIUqFN0tUlpxyRKSYWkk5LQNiw8ydI36E62BYwbQgUlk4hOqwJYyWwWhUi9bGhaybCtStCZsFGm3hGjDOH3pWITbQjxG2j70qbeoyQcfr3LsbvMwC7K/ELcRuc3cs96lKF6WO0G5ZpDezZvR6Q3tBh0Xo7cxu9MpdkFbiz22BNudnfCEKK2wLTr9y56honxW2o9BsK5EbaiUcKknyipahIxmw+JLxW5oTBGacVx7M0JIugtHHtzWeF3IrdD/Lctluazeu0RuY7fySt8oa1MN/LGK9SB39slprczevRxY7AIJ6nULQBmHf0S7bk5Cbm+fRK5KtF6sVoVeM0YrgFqK5ti4W27laydA4czlSRYbj6OSJV7M8jWEQwsz71pZSV14BUREPkdpH2Udsd1m/nNcbAk4e8mRDuRlJHJMOdP3rSJ778V5eU4dR5dCkL2fehIRO87xFcXkmP36nSBi4rQvC8vKwgWB3gjxLx96VxeUpbjoZOnFFf327lxeUGU6GY/5m48lyP3G715eRXQ7vORbgsm9eXkUcAiXokBeXk72F6mtBXX90Ly8kCFFzF2h9133oXl5K9g9Tg7m9Zi3HALy8uW53QxC7u4pReXlWO7EYF1y8+9cXlYQJQ/zBgU47uuxPNeXlKfaXkNHYWjXw8UYffBeXkXsg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1" name="Picture 1" descr="F:\IMG-20151113-WA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000504"/>
            <a:ext cx="3714776" cy="2689989"/>
          </a:xfrm>
          <a:prstGeom prst="ellipse">
            <a:avLst/>
          </a:prstGeom>
          <a:ln w="6350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4" name="Picture 4" descr="F:\сказка теремок\DSC044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929066"/>
            <a:ext cx="3714776" cy="2643206"/>
          </a:xfrm>
          <a:prstGeom prst="ellipse">
            <a:avLst/>
          </a:prstGeom>
          <a:ln w="6350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5" name="Picture 5" descr="F:\осенина теремок\DSC048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071546"/>
            <a:ext cx="3619493" cy="2714620"/>
          </a:xfrm>
          <a:prstGeom prst="ellipse">
            <a:avLst/>
          </a:prstGeom>
          <a:ln w="6350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6" name="Picture 6" descr="F:\осенина теремок\DSC048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1142984"/>
            <a:ext cx="3643338" cy="2607487"/>
          </a:xfrm>
          <a:prstGeom prst="ellipse">
            <a:avLst/>
          </a:prstGeom>
          <a:ln w="6350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 descr="http://pankov.org/wp-content/uploads/2010/06/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Книжки – малышки своими руками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cs629517.vk.me/v629517233/21bab/1UGrLH32nX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071546"/>
            <a:ext cx="2439985" cy="3253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cs629517.vk.me/v629517233/21bb5/33XkHfvruI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071546"/>
            <a:ext cx="2916227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cs629517.vk.me/v629517233/21bd3/XK-Ta_Q-hY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714356"/>
            <a:ext cx="2631256" cy="3508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6" name="AutoShape 12" descr="http://lovejusta.ru/wp-content/uploads/2014/12/listiki_tekstura_fon_tsvetochki_%D0%BC%D0%B8%D0%BB%D0%B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://lovejusta.ru/wp-content/uploads/2014/12/listiki_tekstura_fon_tsvetochki_%D0%BC%D0%B8%D0%BB%D0%B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://lovejusta.ru/wp-content/uploads/2014/12/listiki_tekstura_fon_tsvetochki_%D0%BC%D0%B8%D0%BB%D0%B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cs629517.vk.me/v629517233/21bbf/r4VfbhYAzO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4343786"/>
            <a:ext cx="5643602" cy="2371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44" name="AutoShape 20" descr="http://lovejusta.ru/wp-content/uploads/2014/12/listiki_tekstura_fon_tsvetochki_%D0%BC%D0%B8%D0%BB%D0%B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http://lovejusta.ru/wp-content/uploads/2014/12/listiki_tekstura_fon_tsvetochki_%D0%BC%D0%B8%D0%BB%D0%B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pedsovet.su/_ld/391/056401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642934"/>
          </a:xfrm>
        </p:spPr>
        <p:txBody>
          <a:bodyPr>
            <a:normAutofit fontScale="90000"/>
          </a:bodyPr>
          <a:lstStyle/>
          <a:p>
            <a:r>
              <a:rPr lang="ru-RU" alt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Привлечение родителей в посещении библиотеки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Picture 2" descr="http://cs409329.vk.me/v409329679/69a4/Vo4z3VkSrY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172707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1.bp.blogspot.com/-LcXkG6nU__Q/Upcj-2oUwzI/AAAAAAAAAWM/SKYEqLX9qHQ/s1600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500174"/>
            <a:ext cx="266701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2" name="Picture 8" descr="http://4.bp.blogspot.com/-ttwC9yVvYk4/U2ojqZRFxKI/AAAAAAAAA5Y/yqWPy8qj2cQ/s1600/2014-05-07+14.31.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648989"/>
            <a:ext cx="3214710" cy="2411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4" descr="https://af.attachmail.ru/cgi-bin/readmsg/image-23-11-15-17-31-4.jpeg?x-email=sofia_iva@mail.ru&amp;rid=808472313370702351432812066953838435910&amp;&amp;id=14482674890000000610;0;5&amp;&amp;x-email=sofia_iva%40mail.r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3786190"/>
            <a:ext cx="221457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6" descr="https://af.attachmail.ru/cgi-bin/readmsg/image-23-11-15-17-31-2.jpeg?x-email=sofia_iva@mail.ru&amp;rid=238644218013928109777204107702150397667&amp;&amp;id=14482674890000000610;0;3&amp;&amp;x-email=sofia_iva%40mail.r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1643050"/>
            <a:ext cx="3071834" cy="1983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8" name="AutoShape 2" descr="http://lovejusta.ru/wp-content/uploads/2014/12/listiki_tekstura_fon_tsvetochki_%D0%BC%D0%B8%D0%BB%D0%B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chool-box.ru/images/stories/prezentazii-_2014/shablony-dlya-prezentaziy-powerpoint-16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Заключение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42915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Таким образом, использование в современной речи разного рода художественных произведений определяет возможность эффективного и плодотворного развития связной речи дошкольников, способствует пополнению словарного запаса, формирую коммуникативную культуру дошкольника.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Чтение детям художественных текстов должно быть ежедневным и не только в детском саду, но и дома. Регулярное интересное чтение должно войти в привычку, стать обычаем, ритуалом жизни группы.</a:t>
            </a:r>
          </a:p>
          <a:p>
            <a:endParaRPr lang="ru-RU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1333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Wingdings 2</vt:lpstr>
      <vt:lpstr>Тема Office</vt:lpstr>
      <vt:lpstr>Ознакомление детей с художественной литературой через проектную деятельность</vt:lpstr>
      <vt:lpstr>Цель проекта: </vt:lpstr>
      <vt:lpstr>Задачи проекта:</vt:lpstr>
      <vt:lpstr>В процессе ознакомления с художественной литературой:</vt:lpstr>
      <vt:lpstr>Предлагаем родителям примерный список литературы для домашнего чтения</vt:lpstr>
      <vt:lpstr>Проведение различных праздников с использованием театральных постановок</vt:lpstr>
      <vt:lpstr>Книжки – малышки своими руками</vt:lpstr>
      <vt:lpstr>Привлечение родителей в посещении библиотеки </vt:lpstr>
      <vt:lpstr>Заключение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детей с художественной литературой через проектную деятельность</dc:title>
  <dc:creator>Марисабель</dc:creator>
  <cp:lastModifiedBy>Asus</cp:lastModifiedBy>
  <cp:revision>99</cp:revision>
  <dcterms:created xsi:type="dcterms:W3CDTF">2015-11-23T06:11:38Z</dcterms:created>
  <dcterms:modified xsi:type="dcterms:W3CDTF">2017-01-19T05:25:31Z</dcterms:modified>
</cp:coreProperties>
</file>