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8%D0%B8%D1%80%D0%BE%D0%BA%D0%BE%D0%BF%D0%B0%D0%BB%D1%8B%D0%B9_%D1%80%D0%B5%D1%87%D0%BD%D0%BE%D0%B9_%D1%80%D0%B0%D0%BA#cite_note-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4%D0%B5%D1%81%D1%82" TargetMode="External"/><Relationship Id="rId3" Type="http://schemas.openxmlformats.org/officeDocument/2006/relationships/hyperlink" Target="https://ru.wikipedia.org/wiki/%D0%A7%D0%B5%D1%80%D0%B2%D0%B8" TargetMode="External"/><Relationship Id="rId7" Type="http://schemas.openxmlformats.org/officeDocument/2006/relationships/hyperlink" Target="https://ru.wikipedia.org/wiki/%D0%9F%D0%B0%D0%B4%D0%B0%D0%BB%D1%8C" TargetMode="External"/><Relationship Id="rId12" Type="http://schemas.openxmlformats.org/officeDocument/2006/relationships/hyperlink" Target="https://ru.wikipedia.org/wiki/%D0%A5%D0%B2%D0%BE%D1%89" TargetMode="External"/><Relationship Id="rId2" Type="http://schemas.openxmlformats.org/officeDocument/2006/relationships/hyperlink" Target="https://ru.wikipedia.org/wiki/%D0%9C%D0%BE%D0%BB%D0%BB%D1%8E%D1%81%D0%BA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E%D0%BB%D0%BE%D0%B2%D0%B0%D1%81%D1%82%D0%B8%D0%BA%D0%B8" TargetMode="External"/><Relationship Id="rId11" Type="http://schemas.openxmlformats.org/officeDocument/2006/relationships/hyperlink" Target="https://ru.wikipedia.org/wiki/%D0%9A%D1%83%D0%B2%D1%88%D0%B8%D0%BD%D0%BA%D0%B0" TargetMode="External"/><Relationship Id="rId5" Type="http://schemas.openxmlformats.org/officeDocument/2006/relationships/hyperlink" Target="https://ru.wikipedia.org/wiki/%D0%9B%D0%B8%D1%87%D0%B8%D0%BD%D0%BA%D0%B8" TargetMode="External"/><Relationship Id="rId10" Type="http://schemas.openxmlformats.org/officeDocument/2006/relationships/hyperlink" Target="https://ru.wikipedia.org/wiki/%D0%9A%D1%80%D0%B0%D0%BF%D0%B8%D0%B2%D0%B0" TargetMode="External"/><Relationship Id="rId4" Type="http://schemas.openxmlformats.org/officeDocument/2006/relationships/hyperlink" Target="https://ru.wikipedia.org/wiki/%D0%9D%D0%B0%D1%81%D0%B5%D0%BA%D0%BE%D0%BC%D1%8B%D0%B5" TargetMode="External"/><Relationship Id="rId9" Type="http://schemas.openxmlformats.org/officeDocument/2006/relationships/hyperlink" Target="https://ru.wikipedia.org/wiki/%D0%AD%D0%BB%D0%BE%D0%B4%D0%B5%D1%8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00B0F0"/>
                </a:solidFill>
              </a:rPr>
              <a:t>Рак</a:t>
            </a:r>
            <a:endParaRPr lang="ru-RU" sz="96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841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665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Длина тела </a:t>
            </a:r>
            <a:r>
              <a:rPr lang="ru-RU" dirty="0" err="1"/>
              <a:t>широкопалого</a:t>
            </a:r>
            <a:r>
              <a:rPr lang="ru-RU" dirty="0"/>
              <a:t> рака может достигать 20 см. Окраска варьирует в зависимости от местообитания от зеленовато-бурой до </a:t>
            </a:r>
            <a:r>
              <a:rPr lang="ru-RU" dirty="0" err="1"/>
              <a:t>иссиня</a:t>
            </a:r>
            <a:r>
              <a:rPr lang="ru-RU" dirty="0"/>
              <a:t>-коричневой</a:t>
            </a:r>
            <a:r>
              <a:rPr lang="ru-RU" baseline="30000" dirty="0">
                <a:hlinkClick r:id="rId2"/>
              </a:rPr>
              <a:t>[3]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453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08911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760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9201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Растительная (до 90 %) и мясная пища(</a:t>
            </a:r>
            <a:r>
              <a:rPr lang="ru-RU" dirty="0">
                <a:hlinkClick r:id="rId2" tooltip="Моллюски"/>
              </a:rPr>
              <a:t>моллюски</a:t>
            </a:r>
            <a:r>
              <a:rPr lang="ru-RU" dirty="0"/>
              <a:t>, </a:t>
            </a:r>
            <a:r>
              <a:rPr lang="ru-RU" dirty="0">
                <a:hlinkClick r:id="rId3" tooltip="Черви"/>
              </a:rPr>
              <a:t>черви</a:t>
            </a:r>
            <a:r>
              <a:rPr lang="ru-RU" dirty="0"/>
              <a:t>, </a:t>
            </a:r>
            <a:r>
              <a:rPr lang="ru-RU" dirty="0">
                <a:hlinkClick r:id="rId4" tooltip="Насекомые"/>
              </a:rPr>
              <a:t>насекомые</a:t>
            </a:r>
            <a:r>
              <a:rPr lang="ru-RU" dirty="0"/>
              <a:t> и их </a:t>
            </a:r>
            <a:r>
              <a:rPr lang="ru-RU" dirty="0">
                <a:hlinkClick r:id="rId5" tooltip="Личинки"/>
              </a:rPr>
              <a:t>личинки</a:t>
            </a:r>
            <a:r>
              <a:rPr lang="ru-RU" dirty="0"/>
              <a:t>, </a:t>
            </a:r>
            <a:r>
              <a:rPr lang="ru-RU" dirty="0">
                <a:hlinkClick r:id="rId6" tooltip="Головастики"/>
              </a:rPr>
              <a:t>головастики</a:t>
            </a:r>
            <a:r>
              <a:rPr lang="ru-RU" dirty="0"/>
              <a:t>, </a:t>
            </a:r>
            <a:r>
              <a:rPr lang="ru-RU" dirty="0">
                <a:hlinkClick r:id="rId7" tooltip="Падаль"/>
              </a:rPr>
              <a:t>падаль</a:t>
            </a:r>
            <a:r>
              <a:rPr lang="ru-RU" dirty="0"/>
              <a:t>). Летом речной рак питается водорослями и свежими водными растениями (</a:t>
            </a:r>
            <a:r>
              <a:rPr lang="ru-RU" dirty="0">
                <a:hlinkClick r:id="rId8" tooltip="Рдест"/>
              </a:rPr>
              <a:t>рдест</a:t>
            </a:r>
            <a:r>
              <a:rPr lang="ru-RU" dirty="0"/>
              <a:t>, </a:t>
            </a:r>
            <a:r>
              <a:rPr lang="ru-RU" dirty="0">
                <a:hlinkClick r:id="rId9" tooltip="Элодея"/>
              </a:rPr>
              <a:t>элодея</a:t>
            </a:r>
            <a:r>
              <a:rPr lang="ru-RU" dirty="0"/>
              <a:t>, </a:t>
            </a:r>
            <a:r>
              <a:rPr lang="ru-RU" dirty="0">
                <a:hlinkClick r:id="rId10" tooltip="Крапива"/>
              </a:rPr>
              <a:t>крапива</a:t>
            </a:r>
            <a:r>
              <a:rPr lang="ru-RU" dirty="0"/>
              <a:t>, </a:t>
            </a:r>
            <a:r>
              <a:rPr lang="ru-RU" dirty="0">
                <a:hlinkClick r:id="rId11" tooltip="Кувшинка"/>
              </a:rPr>
              <a:t>кувшинка</a:t>
            </a:r>
            <a:r>
              <a:rPr lang="ru-RU" dirty="0"/>
              <a:t>, </a:t>
            </a:r>
            <a:r>
              <a:rPr lang="ru-RU" u="sng" dirty="0">
                <a:hlinkClick r:id="rId12" tooltip="Хвощ"/>
              </a:rPr>
              <a:t>хвощ</a:t>
            </a:r>
            <a:r>
              <a:rPr lang="ru-RU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576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8294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12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Рак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Рак</dc:title>
  <dc:creator>Admin</dc:creator>
  <cp:lastModifiedBy>Admin</cp:lastModifiedBy>
  <cp:revision>2</cp:revision>
  <dcterms:created xsi:type="dcterms:W3CDTF">2017-01-18T10:10:04Z</dcterms:created>
  <dcterms:modified xsi:type="dcterms:W3CDTF">2017-01-18T10:30:26Z</dcterms:modified>
</cp:coreProperties>
</file>