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60" r:id="rId5"/>
    <p:sldId id="273" r:id="rId6"/>
    <p:sldId id="274" r:id="rId7"/>
    <p:sldId id="261" r:id="rId8"/>
    <p:sldId id="27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8" r:id="rId18"/>
    <p:sldId id="270" r:id="rId19"/>
    <p:sldId id="271" r:id="rId20"/>
    <p:sldId id="272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2" autoAdjust="0"/>
    <p:restoredTop sz="98746" autoAdjust="0"/>
  </p:normalViewPr>
  <p:slideViewPr>
    <p:cSldViewPr>
      <p:cViewPr>
        <p:scale>
          <a:sx n="75" d="100"/>
          <a:sy n="75" d="100"/>
        </p:scale>
        <p:origin x="-360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214818"/>
            <a:ext cx="50434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2BD2A9-94AE-4DB7-AFD6-13059AB59D3F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653136"/>
            <a:ext cx="4248472" cy="1944216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подготовила 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5 класса: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Грошева Ксения 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Руководитель: 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Елунина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96752"/>
            <a:ext cx="6912768" cy="2448272"/>
          </a:xfrm>
        </p:spPr>
        <p:txBody>
          <a:bodyPr>
            <a:prstTxWarp prst="textCanDown">
              <a:avLst>
                <a:gd name="adj" fmla="val 7071"/>
              </a:avLst>
            </a:prstTxWarp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Проект по математике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35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старинные </a:t>
            </a:r>
            <a:r>
              <a:rPr lang="ru-RU" sz="35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меры </a:t>
            </a:r>
            <a:r>
              <a:rPr lang="ru-RU" sz="35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длины»</a:t>
            </a:r>
            <a:endParaRPr lang="ru-RU" sz="3500" dirty="0">
              <a:solidFill>
                <a:schemeClr val="tx2">
                  <a:lumMod val="5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-63787"/>
            <a:ext cx="28303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548DD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“От горшка два вершка, а уже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Рисунок 3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77072"/>
            <a:ext cx="5796136" cy="2021363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790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94363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358641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+mn-lt"/>
              </a:rPr>
              <a:t>Вершок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“От горшка два вершка, а уже указчик”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800" b="0" dirty="0" smtClean="0">
                <a:solidFill>
                  <a:srgbClr val="0D0D0D"/>
                </a:solidFill>
              </a:rPr>
              <a:t>говорили о молодом, не имеющем жизненного опыта, но очень самонадеянном молодом человеке. Вершки обычно использовали для измерения роста мелких домашних животных.</a:t>
            </a:r>
            <a:endParaRPr lang="ru-RU" sz="2800" b="0" dirty="0">
              <a:solidFill>
                <a:srgbClr val="0D0D0D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45024"/>
            <a:ext cx="8229600" cy="26642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2530" name="Picture 2" descr="C:\Users\Денис\Downloads\пя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87066"/>
            <a:ext cx="5184576" cy="263749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1520" y="398572"/>
            <a:ext cx="84249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Пядь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”Семи пядей во лбу“-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говорят  о человеке, отличающемся обширными знаниями и умом.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 пядь составляет 18 см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chemeClr val="tx2"/>
                </a:solidFill>
              </a:rPr>
              <a:t>локоть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“САМ С НОГОТОК, А БОРОДА С ЛОКОТОК‟ 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Говорили о молодом, но умном  человеке,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1 локоть = 38-44 см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Денис\Downloads\локоть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1628775" cy="2809875"/>
          </a:xfrm>
          <a:prstGeom prst="rect">
            <a:avLst/>
          </a:prstGeom>
          <a:noFill/>
        </p:spPr>
      </p:pic>
      <p:pic>
        <p:nvPicPr>
          <p:cNvPr id="23555" name="Picture 3" descr="C:\Users\Денис\Downloads\локот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96952"/>
            <a:ext cx="5006553" cy="29218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12976"/>
            <a:ext cx="8820472" cy="364502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C:\Users\Денис\Downloads\арш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22796"/>
            <a:ext cx="3240359" cy="2798492"/>
          </a:xfrm>
          <a:prstGeom prst="rect">
            <a:avLst/>
          </a:prstGeom>
          <a:noFill/>
        </p:spPr>
      </p:pic>
      <p:pic>
        <p:nvPicPr>
          <p:cNvPr id="24579" name="Picture 3" descr="C:\Users\Денис\Downloads\ар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6"/>
            <a:ext cx="3744416" cy="282365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71600" y="332656"/>
            <a:ext cx="741682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Аршин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”КАК АРШИН ПРОГЛОТИЛ‟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 том , чье положение туловища выглядит неестественно прямо.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 аршин = 71 см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2"/>
                </a:solidFill>
              </a:rPr>
              <a:t>Сажень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“КОСАЯ САЖЕНЬ В ПЛЕЧАХ”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</a:rPr>
              <a:t>так говорят о рослом ,плечистом человеке</a:t>
            </a:r>
            <a:endParaRPr lang="ru-RU" sz="2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7649" name="Рисунок 14" descr="C:\Users\Денис\Downloads\с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220346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Денис\Downloads\верррр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600" y="2348881"/>
            <a:ext cx="4088588" cy="36003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229600" cy="32403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25604" name="Рисунок 17" descr="F: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20889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39552" y="117213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Верста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ЗА СЕМЬ ВЕРСТ КИСЕЛЯ ХЛЕБАТЬ”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ехать далеко без достаточной причины,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1 верста = 1060 м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980728"/>
          <a:ext cx="8568951" cy="5544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996"/>
                <a:gridCol w="2194487"/>
                <a:gridCol w="1567492"/>
                <a:gridCol w="1985489"/>
                <a:gridCol w="2194487"/>
              </a:tblGrid>
              <a:tr h="13105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</a:t>
                      </a:r>
                      <a:r>
                        <a:rPr lang="ru-RU" dirty="0" err="1" smtClean="0"/>
                        <a:t>санти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метрах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аршинах и вершках при переводе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аршинах и вершках</a:t>
                      </a:r>
                      <a:r>
                        <a:rPr lang="ru-RU" baseline="0" dirty="0" smtClean="0"/>
                        <a:t> при измерении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Карпова Даша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11 вершков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 15 вершков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Якимов Егор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13 вершков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18 вершков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Кохан</a:t>
                      </a:r>
                      <a:r>
                        <a:rPr lang="ru-RU" dirty="0" smtClean="0"/>
                        <a:t> Соня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12 вершков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13</a:t>
                      </a:r>
                      <a:r>
                        <a:rPr lang="ru-RU" baseline="0" dirty="0" smtClean="0"/>
                        <a:t> вершков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Юженко</a:t>
                      </a:r>
                      <a:r>
                        <a:rPr lang="ru-RU" dirty="0" smtClean="0"/>
                        <a:t> Данил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аршина</a:t>
                      </a:r>
                    </a:p>
                    <a:p>
                      <a:r>
                        <a:rPr lang="ru-RU" baseline="0" dirty="0" smtClean="0"/>
                        <a:t>1 вершок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аршина</a:t>
                      </a:r>
                    </a:p>
                    <a:p>
                      <a:r>
                        <a:rPr lang="ru-RU" baseline="0" dirty="0" smtClean="0"/>
                        <a:t>3 вершка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Ожогин</a:t>
                      </a:r>
                      <a:r>
                        <a:rPr lang="ru-RU" dirty="0" smtClean="0"/>
                        <a:t> Дима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 </a:t>
                      </a:r>
                    </a:p>
                    <a:p>
                      <a:r>
                        <a:rPr lang="ru-RU" dirty="0" smtClean="0"/>
                        <a:t>14 вершков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аршин</a:t>
                      </a:r>
                    </a:p>
                    <a:p>
                      <a:r>
                        <a:rPr lang="ru-RU" baseline="0" dirty="0" smtClean="0"/>
                        <a:t>11 вершка</a:t>
                      </a:r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Шпади</a:t>
                      </a:r>
                      <a:r>
                        <a:rPr lang="ru-RU" dirty="0" smtClean="0"/>
                        <a:t> Женя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 </a:t>
                      </a:r>
                    </a:p>
                    <a:p>
                      <a:r>
                        <a:rPr lang="ru-RU" dirty="0" smtClean="0"/>
                        <a:t>15 вершков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аршин</a:t>
                      </a:r>
                    </a:p>
                    <a:p>
                      <a:r>
                        <a:rPr lang="ru-RU" dirty="0" smtClean="0"/>
                        <a:t>13 вершков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9392"/>
            <a:ext cx="7772400" cy="13407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Результат перевода в старинные меры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idx="1"/>
          </p:nvPr>
        </p:nvSpPr>
        <p:spPr>
          <a:xfrm>
            <a:off x="611560" y="428604"/>
            <a:ext cx="7772400" cy="1571636"/>
          </a:xfrm>
        </p:spPr>
        <p:txBody>
          <a:bodyPr/>
          <a:lstStyle/>
          <a:p>
            <a:endParaRPr lang="ru-RU" sz="2800" dirty="0" smtClean="0"/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Я убедилась в том, что старинные меры разные, кроме этого они не дают точного результата.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31" name="Picture 7" descr="C:\Users\Денис\Downloads\я из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1287" r="1287"/>
          <a:stretch>
            <a:fillRect/>
          </a:stretch>
        </p:blipFill>
        <p:spPr bwMode="auto">
          <a:xfrm>
            <a:off x="1043608" y="3789040"/>
            <a:ext cx="7127875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Итог проекта: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9"/>
            <a:ext cx="8291264" cy="338437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0D0D0D"/>
                </a:solidFill>
                <a:cs typeface="Times New Roman" pitchFamily="18" charset="0"/>
              </a:rPr>
              <a:t>Моя гипотеза подтвердилась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D0D0D"/>
                </a:solidFill>
                <a:cs typeface="Times New Roman" pitchFamily="18" charset="0"/>
              </a:rPr>
              <a:t>Действительно,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старинные меры длины утратили свою значимость по причине своей неточности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.  </a:t>
            </a:r>
            <a:endParaRPr lang="ru-RU" sz="2800" dirty="0"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852936"/>
            <a:ext cx="47880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Наиболее точно и удобно  измерять длину современными общепринятыми единицами измерения:  метрами, сантиметрами  и миллиметрами</a:t>
            </a:r>
            <a:endParaRPr lang="ru-RU" sz="2800" dirty="0">
              <a:solidFill>
                <a:srgbClr val="0D0D0D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" name="Picture 2" descr="C:\Users\пользователь\Pictures\анализ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12976"/>
            <a:ext cx="3201988" cy="28604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221088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Вывод: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3"/>
            <a:ext cx="7941568" cy="360040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cs typeface="Times New Roman" pitchFamily="18" charset="0"/>
              </a:rPr>
              <a:t>Моя работа актуальна и интересна потому, что заставляет меня не только обратиться к истории и освоить простейшие навыки экспериментальной работы, но и использовать полученные знания при изучении других предметов, таких как русский язык, литература, история.</a:t>
            </a:r>
          </a:p>
          <a:p>
            <a:pPr>
              <a:buNone/>
            </a:pPr>
            <a:endParaRPr lang="ru-RU" sz="1400" dirty="0" smtClean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96952"/>
            <a:ext cx="3008313" cy="1162050"/>
          </a:xfrm>
        </p:spPr>
        <p:txBody>
          <a:bodyPr>
            <a:normAutofit/>
          </a:bodyPr>
          <a:lstStyle/>
          <a:p>
            <a:pPr algn="l"/>
            <a:r>
              <a:rPr lang="ru-RU" b="0" dirty="0" smtClean="0"/>
              <a:t>    </a:t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                      </a:t>
            </a:r>
            <a:endParaRPr lang="ru-RU" b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404664"/>
            <a:ext cx="8136904" cy="36004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Введение в проект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ru-RU" sz="2800" dirty="0" smtClean="0"/>
              <a:t>На уроках математики мы используем для измерения длин привычные нам инструменты: линейку, циркуль.  С помощью известных мер длины (метр, дециметр, сантиметр, миллиметр) записываем результаты измерения в тетрадь.</a:t>
            </a:r>
          </a:p>
          <a:p>
            <a:pPr>
              <a:buNone/>
            </a:pPr>
            <a:r>
              <a:rPr lang="ru-RU" sz="2800" dirty="0" smtClean="0"/>
              <a:t>    Я знаю, что в древней Руси  были  другие «инструменты» и меры длины.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933056"/>
            <a:ext cx="24146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Использованная литература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         1.Русская система мер .</a:t>
            </a:r>
            <a:r>
              <a:rPr lang="ru-RU" sz="2400" dirty="0" err="1" smtClean="0"/>
              <a:t>Википедия</a:t>
            </a:r>
            <a:r>
              <a:rPr lang="ru-RU" sz="2400" dirty="0" smtClean="0"/>
              <a:t> – свободная энциклопедия.</a:t>
            </a:r>
          </a:p>
          <a:p>
            <a:pPr>
              <a:buNone/>
            </a:pPr>
            <a:r>
              <a:rPr lang="ru-RU" sz="2400" dirty="0" smtClean="0"/>
              <a:t>          2.Русские пословицы и поговорки/ Под ред. В.П.     Аникина. М.: Художественная литература, 1988.</a:t>
            </a:r>
          </a:p>
          <a:p>
            <a:pPr>
              <a:buNone/>
            </a:pPr>
            <a:r>
              <a:rPr lang="ru-RU" sz="2400" dirty="0" smtClean="0"/>
              <a:t>          3.Старинные русские МЕРЫ длины, веса, объема и площади. http://mer.kakras.ru/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149080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908720"/>
            <a:ext cx="46469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Спасибо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 за внимание!</a:t>
            </a:r>
            <a:endParaRPr lang="ru-RU" sz="6000" b="1" i="1" dirty="0"/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717032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96952"/>
            <a:ext cx="3008313" cy="1162050"/>
          </a:xfrm>
        </p:spPr>
        <p:txBody>
          <a:bodyPr>
            <a:normAutofit/>
          </a:bodyPr>
          <a:lstStyle/>
          <a:p>
            <a:pPr algn="l"/>
            <a:r>
              <a:rPr lang="ru-RU" b="0" dirty="0" smtClean="0"/>
              <a:t>    </a:t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                      </a:t>
            </a:r>
            <a:endParaRPr lang="ru-RU" b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25922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Я решила выяснить:</a:t>
            </a:r>
          </a:p>
          <a:p>
            <a:r>
              <a:rPr lang="ru-RU" sz="2800" dirty="0" smtClean="0"/>
              <a:t>Что же существовало до того, как изобрели линейку, сантиметр, метр?</a:t>
            </a:r>
          </a:p>
          <a:p>
            <a:r>
              <a:rPr lang="ru-RU" sz="2800" dirty="0" smtClean="0"/>
              <a:t> Как измеряли длину на Руси?</a:t>
            </a:r>
          </a:p>
          <a:p>
            <a:r>
              <a:rPr lang="ru-RU" sz="2800" dirty="0" smtClean="0"/>
              <a:t>Где в настоящее время можно услышать о русских старинных мерах?</a:t>
            </a:r>
          </a:p>
          <a:p>
            <a:r>
              <a:rPr lang="ru-RU" sz="2800" dirty="0" smtClean="0"/>
              <a:t>Пользуются ли в настоящее время старинными русскими мерами длины?</a:t>
            </a:r>
          </a:p>
          <a:p>
            <a:pPr>
              <a:buNone/>
            </a:pPr>
            <a:endParaRPr lang="ru-RU" sz="2400" dirty="0" smtClean="0"/>
          </a:p>
          <a:p>
            <a:pPr indent="0" algn="just">
              <a:buNone/>
            </a:pPr>
            <a:r>
              <a:rPr lang="ru-RU" sz="1600" dirty="0" smtClean="0"/>
              <a:t> 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077072"/>
            <a:ext cx="24146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7544" y="3717032"/>
            <a:ext cx="2808312" cy="2448272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642918"/>
            <a:ext cx="874846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Проблема проекта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483768" y="2060848"/>
            <a:ext cx="547260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Почему в современное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время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мы не пользуемся старинными мерами длины?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347864" y="4293096"/>
            <a:ext cx="2524125" cy="180975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500042"/>
            <a:ext cx="766590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Выяснить, какие меры длины существовали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 на Руси в старинные времена и почему ими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 не пользуются в настоящее время.</a:t>
            </a:r>
            <a:endParaRPr kumimoji="0" lang="ru-RU" sz="28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03848" y="4581128"/>
            <a:ext cx="2524125" cy="180975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783658"/>
            <a:ext cx="8748464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Задачи проекта: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1.Изучить литературу, которая описывает старинные меры длины.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      2.Научиться пользоваться старинными мерами длины.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      3.Проанализировать  полученные результаты и сделать вывод.</a:t>
            </a:r>
            <a:endParaRPr kumimoji="0" lang="ru-RU" sz="2800" b="0" i="0" u="none" strike="noStrike" cap="none" normalizeH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583362"/>
          </a:xfrm>
        </p:spPr>
        <p:txBody>
          <a:bodyPr>
            <a:normAutofit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221088"/>
            <a:ext cx="27026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196752"/>
            <a:ext cx="67687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Я предполагаю, что старинные меры длины утратили свою значимость по причине своей неточности и были заменены  на другие единицы измерения.</a:t>
            </a: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96752"/>
            <a:ext cx="73168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sz="2800" dirty="0" smtClean="0"/>
              <a:t>Первым счетным прибором  человека были пальцы рук и ног. Те же пальцы и размеры некоторых частей тела и движений  послужили первыми мерами длины. </a:t>
            </a:r>
            <a:endParaRPr lang="ru-RU" sz="2800" b="1" dirty="0"/>
          </a:p>
        </p:txBody>
      </p:sp>
      <p:pic>
        <p:nvPicPr>
          <p:cNvPr id="1026" name="Picture 2" descr="C:\Users\Денис\Downloads\ДЕНИС\ум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40968"/>
            <a:ext cx="3816424" cy="33843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789040"/>
            <a:ext cx="4104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Потребовалось много веков, чтобы выработались основные навыки измерения предметов и расстояний</a:t>
            </a:r>
            <a:r>
              <a:rPr lang="ru-RU" sz="2800" b="1" dirty="0" smtClean="0">
                <a:solidFill>
                  <a:prstClr val="black"/>
                </a:solidFill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енис\Downloads\общ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164" y="3068960"/>
            <a:ext cx="6257196" cy="331236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528" y="331448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Русская система мер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7544" y="1088750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система мер, традиционно применявшихся на Руси и в Российской империи.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древнерусских мер длины включала в себя следующие основные меры: версту, сажень, аршин, локоть, пядь и вершок.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математиче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математический</Template>
  <TotalTime>1268</TotalTime>
  <Words>619</Words>
  <Application>Microsoft Office PowerPoint</Application>
  <PresentationFormat>Экран (4:3)</PresentationFormat>
  <Paragraphs>124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шаблон математический</vt:lpstr>
      <vt:lpstr>Проект по математике «старинные меры длины»</vt:lpstr>
      <vt:lpstr>                            </vt:lpstr>
      <vt:lpstr>                            </vt:lpstr>
      <vt:lpstr>Слайд 4</vt:lpstr>
      <vt:lpstr>Слайд 5</vt:lpstr>
      <vt:lpstr>Слайд 6</vt:lpstr>
      <vt:lpstr>   </vt:lpstr>
      <vt:lpstr>Слайд 8</vt:lpstr>
      <vt:lpstr>Слайд 9</vt:lpstr>
      <vt:lpstr>Вершок “От горшка два вершка, а уже указчик” – говорили о молодом, не имеющем жизненного опыта, но очень самонадеянном молодом человеке. Вершки обычно использовали для измерения роста мелких домашних животных.</vt:lpstr>
      <vt:lpstr>Слайд 11</vt:lpstr>
      <vt:lpstr>   локоть “САМ С НОГОТОК, А БОРОДА С ЛОКОТОК‟  Говорили о молодом, но умном  человеке, 1 локоть = 38-44 см     </vt:lpstr>
      <vt:lpstr>                                </vt:lpstr>
      <vt:lpstr>Сажень “КОСАЯ САЖЕНЬ В ПЛЕЧАХ”  так говорят о рослом ,плечистом человеке</vt:lpstr>
      <vt:lpstr> </vt:lpstr>
      <vt:lpstr>Результат перевода в старинные меры</vt:lpstr>
      <vt:lpstr>Слайд 17</vt:lpstr>
      <vt:lpstr>Итог проекта:</vt:lpstr>
      <vt:lpstr>Вывод:</vt:lpstr>
      <vt:lpstr>Использованная литература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МКОУ Карповская СОШ</cp:lastModifiedBy>
  <cp:revision>112</cp:revision>
  <dcterms:created xsi:type="dcterms:W3CDTF">2011-07-12T07:33:19Z</dcterms:created>
  <dcterms:modified xsi:type="dcterms:W3CDTF">2015-04-29T07:53:32Z</dcterms:modified>
</cp:coreProperties>
</file>