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74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BE5F9B4-F966-4715-AC1C-A80A8FDBE546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0F7091B-8A8D-487A-9DF3-96BAEF5E9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2714620"/>
            <a:ext cx="4260539" cy="169601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Техника ведения футбольного мяча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13489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 smtClean="0"/>
              <a:t>Ведение мяча бедром </a:t>
            </a:r>
            <a:r>
              <a:rPr lang="ru-RU" dirty="0" smtClean="0"/>
              <a:t>.Данный способ ведения используется для обработки мячей, летящих на средней высоте, а также во время быстрого бега, чтобы не тратить время на опускание мяча вниз. Короткими движениями вверх, в необходимом направлении мяч подбивается частью бедра (находящейся ближе к колену).</a:t>
            </a:r>
          </a:p>
          <a:p>
            <a:r>
              <a:rPr lang="ru-RU" dirty="0" smtClean="0"/>
              <a:t>Кроме того, для ведения прыгающих мячей применяют удары бедром и средней частью подъема. Используя данные приемы, можно продвигаться с держанием мяча в воздухе.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888023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Ведение мяча бедром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348880"/>
            <a:ext cx="2381250" cy="41430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36887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Ведение мяча внутренней стороной стопы </a:t>
            </a:r>
            <a:r>
              <a:rPr lang="ru-RU" dirty="0" smtClean="0"/>
              <a:t>применяется, если игроку необходимо изменить направление движения. С мячом контактирует внутренняя часть стопы — от большого пальца до голени. Футболист толкает мяч развернутой наружу (от себя) стопой, возвращаясь после толчка в исходное положение .Колено ноги, выполняющей ведение, тоже развернуто наружу, туловище немного наклонено в сторону опорной ноги. Во время ведения шаги игрока шире обычного.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242703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Ведение мяча внутренней стороной стопы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708920"/>
            <a:ext cx="6210633" cy="30121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9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Основы обучения ведению мяча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Одной из главных задач при обучении данному приему является достижение слитности движений. Решение такой задачи обеспечивается тренировкой в ведении мяча различными способами, с различной скоростью, в различных направлениях и в усложненных условиях — с использованием препятствий (подвешенных мешков; стоек; барьеров и игроков).</a:t>
            </a:r>
          </a:p>
          <a:p>
            <a:pPr marL="0" indent="0">
              <a:buNone/>
            </a:pPr>
            <a:r>
              <a:rPr lang="ru-RU" dirty="0" smtClean="0"/>
              <a:t>Для освоения ведения мяча на высокой скорости используют метод сопряженного воздействия — речь об этом пойдет несколько ниже. Рекомендуется применять большое количество игр и игровых упражнений.</a:t>
            </a:r>
          </a:p>
          <a:p>
            <a:pPr marL="0" indent="0">
              <a:buNone/>
            </a:pPr>
            <a:r>
              <a:rPr lang="ru-RU" dirty="0" smtClean="0"/>
              <a:t>Специалисты советуют упражнения, направленные на совершенствование в технике ведения мяча различными способами, включать в подготовительную часть тренировочного занятия.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452923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Последовательность обучения ведению мяча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Обучение необходимо осуществлять в такой последовательности: ведение внешней частью подъема, ведение внутренней частью подъема и внутренней стороной стопы, ведение серединой подъема, ведение носком, ведение бедром, ведение головой.</a:t>
            </a:r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b="1" dirty="0" smtClean="0"/>
              <a:t>первом этапе </a:t>
            </a:r>
            <a:r>
              <a:rPr lang="ru-RU" dirty="0" smtClean="0"/>
              <a:t>учатся вести мяч во время ходьбы, затем — во время бега, постоянно увеличивая скорость передвижения.</a:t>
            </a:r>
          </a:p>
          <a:p>
            <a:pPr marL="0" indent="0">
              <a:buNone/>
            </a:pPr>
            <a:r>
              <a:rPr lang="ru-RU" b="1" dirty="0" smtClean="0"/>
              <a:t>Второй этап </a:t>
            </a:r>
            <a:r>
              <a:rPr lang="ru-RU" dirty="0" smtClean="0"/>
              <a:t>обучения — выполнение ведения мяча поочередно левой и правой ногой по прямой линии, затем по дуге, “восьмеркой” и, наконец, “слаломом” (между флажками, “фишками”).</a:t>
            </a:r>
          </a:p>
          <a:p>
            <a:pPr marL="0" indent="0">
              <a:buNone/>
            </a:pPr>
            <a:r>
              <a:rPr lang="ru-RU" b="1" dirty="0" smtClean="0"/>
              <a:t>Третий этап </a:t>
            </a:r>
            <a:r>
              <a:rPr lang="ru-RU" dirty="0" smtClean="0"/>
              <a:t>— закрепления и совершенствования — предполагает выполнение различных задач с применением ведения мяча. Например, ведение мяча после передачи партнера, ведение с остановками по сигналу, выполнение ударов по воротам (мишени) после ведения мяча; ведение мяча в усложненных условиях: на фоне утомления, при наличии дефицита времени, в ограниченном пространстве, на фоне ограничения деятельности ведущих анализаторов (слуховых, зрительных), при активном противодействии соперника и т.д.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5811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/>
              <a:t>С целью качественного овладения таким техническим приемом, как ведение мяча, необходимо использовать следующие методические рекомендации: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1. Ведение осуществляется путем несильных, последовательных толчков мяча ненапряженной стопой.</a:t>
            </a:r>
          </a:p>
          <a:p>
            <a:pPr marL="0" indent="0">
              <a:buNone/>
            </a:pPr>
            <a:r>
              <a:rPr lang="ru-RU" dirty="0" smtClean="0"/>
              <a:t>2. В момент соприкосновения ноги с мячом взгляд игрока направлен на мяч, за ситуацией на поле он следит периферическим зрением. Между двумя прикосновениями ноги к мячу взгляд игрока на мгновение переключается (для оценки обстановки) на поле, в этот момент периферическое зрение его сосредотачивается на мяче.</a:t>
            </a:r>
          </a:p>
          <a:p>
            <a:pPr marL="0" indent="0">
              <a:buNone/>
            </a:pPr>
            <a:r>
              <a:rPr lang="ru-RU" dirty="0" smtClean="0"/>
              <a:t>3. В тех случаях, когда рядом находится соперник, мяч нельзя отпускать от себя дальше 2 м, если же нужно быстро преодолеть значительное расстояние, то мяч отпускают от себя на 10-12 м.</a:t>
            </a:r>
          </a:p>
          <a:p>
            <a:pPr marL="0" indent="0">
              <a:buNone/>
            </a:pPr>
            <a:r>
              <a:rPr lang="ru-RU" dirty="0" smtClean="0"/>
              <a:t>4. Ведут мяч дальней от соперника ногой, закрывая подступы к мячу туловищем и опорной ногой.</a:t>
            </a:r>
          </a:p>
          <a:p>
            <a:pPr marL="0" indent="0">
              <a:buNone/>
            </a:pPr>
            <a:r>
              <a:rPr lang="ru-RU" dirty="0" smtClean="0"/>
              <a:t>5. Ведение следует применять только в тех случаях, когда нет возможности использовать передачу.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618926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Типичные ошибки, встречающиеся при выполнении ведения мяча различными способами.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1. Во время ведения футболист слишком далеко отпускает мяч от себя. В таком случае необходимо, чтобы перед игроком спиной вперед двигался противник или следует указать футболисту количество касаний мяча на данном отрезке.</a:t>
            </a:r>
          </a:p>
          <a:p>
            <a:pPr marL="0" indent="0">
              <a:buNone/>
            </a:pPr>
            <a:r>
              <a:rPr lang="ru-RU" dirty="0" smtClean="0"/>
              <a:t>2. Спортсмен ведет мяч, не толкая его, а, нанося по нему удары, что способствует потере контроля над мячом — мяч отскакивает на значительное расстояние. Для исправления такой ошибки при ведении следует использовать мяч увеличенного веса или недостаточно накачанный снаряд.</a:t>
            </a:r>
          </a:p>
          <a:p>
            <a:pPr marL="0" indent="0">
              <a:buNone/>
            </a:pPr>
            <a:r>
              <a:rPr lang="ru-RU" dirty="0" smtClean="0"/>
              <a:t>3. Во время ведения футболист все внимание концентрирует на мяче.</a:t>
            </a:r>
          </a:p>
          <a:p>
            <a:pPr marL="0" indent="0">
              <a:buNone/>
            </a:pPr>
            <a:r>
              <a:rPr lang="ru-RU" dirty="0" smtClean="0"/>
              <a:t>4. Игрок может выполнять ведение только одной ногой.</a:t>
            </a:r>
          </a:p>
          <a:p>
            <a:pPr marL="0" indent="0">
              <a:buNone/>
            </a:pPr>
            <a:r>
              <a:rPr lang="ru-RU" dirty="0" smtClean="0"/>
              <a:t>5. Футболист не прикрывает мяч туловищем и опорной ногой, так как осуществляет ведение ближней к сопернику ногой.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658912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 помощью ведения мяча выполняются всевозможные перемещения игроков. При этом мяч находится под их постоянным контролем. При ведении используется бег (иногда ходьба) и производятся в различной последовательности и разном ритме удары по мячу ногой и головой.</a:t>
            </a:r>
          </a:p>
        </p:txBody>
      </p:sp>
    </p:spTree>
    <p:extLst>
      <p:ext uri="{BB962C8B-B14F-4D97-AF65-F5344CB8AC3E}">
        <p14:creationId xmlns="" xmlns:p14="http://schemas.microsoft.com/office/powerpoint/2010/main" val="22502361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</a:t>
            </a:r>
            <a:r>
              <a:rPr lang="ru-RU" dirty="0"/>
              <a:t>ведений </a:t>
            </a:r>
            <a:r>
              <a:rPr lang="ru-RU" dirty="0" smtClean="0"/>
              <a:t>мяча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212" y="2204864"/>
            <a:ext cx="5715000" cy="42794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02621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Ведение мяча ногой. </a:t>
            </a:r>
            <a:r>
              <a:rPr lang="ru-RU" dirty="0" smtClean="0"/>
              <a:t>Это основной прием ведения, который представляет собой сочетание бега (реже ходьбы) и ударов по мячу ногой различными способами. Так как детали техники бега и ударов по мячу ногой различными способами были рассмотрены выше, подробно остановимся на особенностях ведения мяча.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483508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Ведение мяча внешней частью подъема </a:t>
            </a:r>
            <a:r>
              <a:rPr lang="ru-RU" dirty="0" smtClean="0"/>
              <a:t>принято считать наиболее универсальным способом. Используя данный прием, футболисты перемещаются по прямой, дугам и с изменением направления движения. При выполнении приема стопу ведущей мяч ноги необходимо развернуть носком в середину.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498697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Ведение мяча внешней частью подъема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132856"/>
            <a:ext cx="4420823" cy="35265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89066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1584176"/>
          </a:xfrm>
        </p:spPr>
        <p:txBody>
          <a:bodyPr/>
          <a:lstStyle/>
          <a:p>
            <a:r>
              <a:rPr lang="ru-RU" dirty="0" smtClean="0"/>
              <a:t>Ведение мяча внутренней частью подъема позволяет осуществлять перемещение по дуге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988840"/>
            <a:ext cx="3325460" cy="36926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202645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При ведении мяча носком </a:t>
            </a:r>
            <a:r>
              <a:rPr lang="ru-RU" dirty="0" smtClean="0"/>
              <a:t>опорная нога ставится сбоку от мяча; маховая нога, согнутая в колене, движется к мячу; игрок подталкивает мяч перед собой носком. Туловище прямое или немного наклонено вперед. Колено маховой ноги в момент соприкосновения стопы с мячом находится над мячом. Чтобы выполнить перемещение по дуге, удары следует производить по той части мяча, которая дальше от опорной ноги.</a:t>
            </a:r>
          </a:p>
          <a:p>
            <a:pPr marL="0" indent="0">
              <a:buNone/>
            </a:pPr>
            <a:r>
              <a:rPr lang="ru-RU" dirty="0" smtClean="0"/>
              <a:t>Для совершенствования техники ведения мяча носком рекомендуются следующие упражнения:</a:t>
            </a:r>
          </a:p>
          <a:p>
            <a:pPr marL="0" indent="0">
              <a:buNone/>
            </a:pPr>
            <a:r>
              <a:rPr lang="ru-RU" dirty="0" smtClean="0"/>
              <a:t>1. Ведение мяча правой, затем левой ногой в ритме шага, касаясь мяча на каждом шаге.</a:t>
            </a:r>
          </a:p>
          <a:p>
            <a:pPr marL="0" indent="0">
              <a:buNone/>
            </a:pPr>
            <a:r>
              <a:rPr lang="ru-RU" dirty="0" smtClean="0"/>
              <a:t>2. То же в медленном беге.</a:t>
            </a:r>
          </a:p>
          <a:p>
            <a:pPr marL="0" indent="0">
              <a:buNone/>
            </a:pPr>
            <a:r>
              <a:rPr lang="ru-RU" dirty="0" smtClean="0"/>
              <a:t>3. Ведение мяча поочередно правой и левой ногой.</a:t>
            </a:r>
          </a:p>
          <a:p>
            <a:pPr marL="0" indent="0">
              <a:buNone/>
            </a:pPr>
            <a:r>
              <a:rPr lang="ru-RU" dirty="0" smtClean="0"/>
              <a:t>4. Ведение мяча правой и левой ногой по дуге.</a:t>
            </a:r>
          </a:p>
          <a:p>
            <a:pPr marL="0" indent="0">
              <a:buNone/>
            </a:pPr>
            <a:r>
              <a:rPr lang="ru-RU" dirty="0" smtClean="0"/>
              <a:t>5. Ведение мяча с остановками по сигналу.</a:t>
            </a:r>
          </a:p>
          <a:p>
            <a:pPr marL="0" indent="0">
              <a:buNone/>
            </a:pPr>
            <a:r>
              <a:rPr lang="ru-RU" dirty="0" smtClean="0"/>
              <a:t>6. Сочетание ведения мяча с передачами партнеру и ударом по воротам.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954599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 ведении мяча носком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20888"/>
            <a:ext cx="2381250" cy="36671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298409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</TotalTime>
  <Words>1026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Остин</vt:lpstr>
      <vt:lpstr>Техника ведения футбольного мяча</vt:lpstr>
      <vt:lpstr>Слайд 2</vt:lpstr>
      <vt:lpstr>Классификация ведений мяча</vt:lpstr>
      <vt:lpstr>Слайд 4</vt:lpstr>
      <vt:lpstr>Слайд 5</vt:lpstr>
      <vt:lpstr>Ведение мяча внешней частью подъема </vt:lpstr>
      <vt:lpstr>Слайд 7</vt:lpstr>
      <vt:lpstr>Слайд 8</vt:lpstr>
      <vt:lpstr>При ведении мяча носком </vt:lpstr>
      <vt:lpstr>Слайд 10</vt:lpstr>
      <vt:lpstr>Ведение мяча бедром </vt:lpstr>
      <vt:lpstr>Слайд 12</vt:lpstr>
      <vt:lpstr>Ведение мяча внутренней стороной стопы </vt:lpstr>
      <vt:lpstr>Основы обучения ведению мяча </vt:lpstr>
      <vt:lpstr>Последовательность обучения ведению мяча </vt:lpstr>
      <vt:lpstr>С целью качественного овладения таким техническим приемом, как ведение мяча, необходимо использовать следующие методические рекомендации: </vt:lpstr>
      <vt:lpstr>Типичные ошибки, встречающиеся при выполнении ведения мяча различными способами.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Филин Борис Юрьевич</dc:creator>
  <cp:lastModifiedBy>Robot</cp:lastModifiedBy>
  <cp:revision>5</cp:revision>
  <dcterms:created xsi:type="dcterms:W3CDTF">2016-10-22T15:01:16Z</dcterms:created>
  <dcterms:modified xsi:type="dcterms:W3CDTF">2017-01-19T04:12:03Z</dcterms:modified>
</cp:coreProperties>
</file>