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64EDBE-0D37-41D7-B752-8879F0CB523E}" type="datetimeFigureOut">
              <a:rPr lang="ru-RU" smtClean="0"/>
              <a:t>19.01.2017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8CC0E9-C094-4977-984D-B35E26AD46D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Тренажёр  по  русскому  языку  «Мягкий знак – показатель мягкости согласных звуков» 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 </a:t>
            </a:r>
            <a:r>
              <a:rPr lang="ru-RU" sz="3600" dirty="0" smtClean="0"/>
              <a:t>класс  ОС «Школа  2100»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Составила: Горячева Лариса </a:t>
            </a:r>
            <a:r>
              <a:rPr lang="ru-RU" sz="2000" dirty="0" smtClean="0"/>
              <a:t>Владимировна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учитель начальных классов </a:t>
            </a:r>
            <a:endParaRPr lang="ru-RU" sz="2000" dirty="0" smtClean="0"/>
          </a:p>
          <a:p>
            <a:r>
              <a:rPr lang="ru-RU" sz="2000" dirty="0" smtClean="0"/>
              <a:t>МОУ </a:t>
            </a:r>
            <a:r>
              <a:rPr lang="ru-RU" sz="2000" dirty="0" smtClean="0"/>
              <a:t>«НОШ № 37» г. Сыктывкара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Выпиши   слова с твердыми согласными на конце в один столбик, а слова с мягкими согласными – в другой: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800" dirty="0" smtClean="0"/>
              <a:t>ДЕНЬ, БРАТ, УГОЛ, БРАТЬ, САЛЮТ, УГОЛЬ</a:t>
            </a:r>
            <a:endParaRPr lang="ru-RU" sz="20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ДЕНЬ</a:t>
            </a:r>
          </a:p>
          <a:p>
            <a:r>
              <a:rPr lang="ru-RU" dirty="0" smtClean="0"/>
              <a:t>БРАТЬ</a:t>
            </a:r>
          </a:p>
          <a:p>
            <a:r>
              <a:rPr lang="ru-RU" dirty="0" smtClean="0"/>
              <a:t>УГОЛЬ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БРАТ</a:t>
            </a:r>
          </a:p>
          <a:p>
            <a:r>
              <a:rPr lang="ru-RU" dirty="0" smtClean="0"/>
              <a:t>УГОЛ</a:t>
            </a:r>
          </a:p>
          <a:p>
            <a:r>
              <a:rPr lang="ru-RU" dirty="0" smtClean="0"/>
              <a:t>САЛЮТ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Спишите, вставляя нужные по смыслу  слова: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Юра       ….    сливу.  В лесу растёт    ….          .</a:t>
            </a:r>
          </a:p>
          <a:p>
            <a:pPr algn="ctr">
              <a:buNone/>
            </a:pPr>
            <a:r>
              <a:rPr lang="ru-RU" dirty="0" smtClean="0"/>
              <a:t>( ель , ел)   </a:t>
            </a:r>
          </a:p>
          <a:p>
            <a:pPr>
              <a:buNone/>
            </a:pPr>
            <a:r>
              <a:rPr lang="ru-RU" dirty="0" smtClean="0"/>
              <a:t>Юра ел сливу.              </a:t>
            </a:r>
          </a:p>
          <a:p>
            <a:pPr>
              <a:buNone/>
            </a:pPr>
            <a:r>
              <a:rPr lang="ru-RU" dirty="0" smtClean="0"/>
              <a:t> В лесу растёт  ель.</a:t>
            </a:r>
          </a:p>
          <a:p>
            <a:r>
              <a:rPr lang="ru-RU" dirty="0" smtClean="0"/>
              <a:t>Плот сел на …  .        В классе есть …    .</a:t>
            </a:r>
          </a:p>
          <a:p>
            <a:pPr algn="ctr">
              <a:buNone/>
            </a:pPr>
            <a:r>
              <a:rPr lang="ru-RU" dirty="0" smtClean="0"/>
              <a:t>(мел,      мель)</a:t>
            </a:r>
          </a:p>
          <a:p>
            <a:pPr>
              <a:buNone/>
            </a:pPr>
            <a:r>
              <a:rPr lang="ru-RU" dirty="0" smtClean="0"/>
              <a:t>Плот сел на  мель.</a:t>
            </a:r>
          </a:p>
          <a:p>
            <a:pPr>
              <a:buNone/>
            </a:pPr>
            <a:r>
              <a:rPr lang="ru-RU" dirty="0" smtClean="0"/>
              <a:t>В классе есть  мел. 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Измени слова так, чтобы  они обозначали один предмет. Подчеркни мягкие согласные.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медведи</a:t>
            </a:r>
          </a:p>
          <a:p>
            <a:r>
              <a:rPr lang="ru-RU" dirty="0"/>
              <a:t>ж</a:t>
            </a:r>
            <a:r>
              <a:rPr lang="ru-RU" dirty="0" smtClean="0"/>
              <a:t>уравли</a:t>
            </a:r>
          </a:p>
          <a:p>
            <a:r>
              <a:rPr lang="ru-RU" dirty="0"/>
              <a:t>к</a:t>
            </a:r>
            <a:r>
              <a:rPr lang="ru-RU" dirty="0" smtClean="0"/>
              <a:t>они</a:t>
            </a:r>
          </a:p>
          <a:p>
            <a:r>
              <a:rPr lang="ru-RU" dirty="0"/>
              <a:t>г</a:t>
            </a:r>
            <a:r>
              <a:rPr lang="ru-RU" dirty="0" smtClean="0"/>
              <a:t>олуби</a:t>
            </a:r>
          </a:p>
          <a:p>
            <a:r>
              <a:rPr lang="ru-RU" dirty="0"/>
              <a:t>л</a:t>
            </a:r>
            <a:r>
              <a:rPr lang="ru-RU" dirty="0" smtClean="0"/>
              <a:t>оси</a:t>
            </a:r>
          </a:p>
          <a:p>
            <a:r>
              <a:rPr lang="ru-RU" dirty="0" smtClean="0"/>
              <a:t>буквари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медведь</a:t>
            </a:r>
          </a:p>
          <a:p>
            <a:pPr>
              <a:buNone/>
            </a:pPr>
            <a:r>
              <a:rPr lang="ru-RU" dirty="0"/>
              <a:t>ж</a:t>
            </a:r>
            <a:r>
              <a:rPr lang="ru-RU" dirty="0" smtClean="0"/>
              <a:t>уравль</a:t>
            </a:r>
          </a:p>
          <a:p>
            <a:pPr>
              <a:buNone/>
            </a:pPr>
            <a:r>
              <a:rPr lang="ru-RU" dirty="0"/>
              <a:t>к</a:t>
            </a:r>
            <a:r>
              <a:rPr lang="ru-RU" dirty="0" smtClean="0"/>
              <a:t>онь</a:t>
            </a:r>
          </a:p>
          <a:p>
            <a:pPr>
              <a:buNone/>
            </a:pPr>
            <a:r>
              <a:rPr lang="ru-RU" dirty="0"/>
              <a:t>г</a:t>
            </a:r>
            <a:r>
              <a:rPr lang="ru-RU" dirty="0" smtClean="0"/>
              <a:t>олубь</a:t>
            </a:r>
          </a:p>
          <a:p>
            <a:pPr>
              <a:buNone/>
            </a:pPr>
            <a:r>
              <a:rPr lang="ru-RU" dirty="0"/>
              <a:t>л</a:t>
            </a:r>
            <a:r>
              <a:rPr lang="ru-RU" dirty="0" smtClean="0"/>
              <a:t>ось</a:t>
            </a:r>
          </a:p>
          <a:p>
            <a:pPr>
              <a:buNone/>
            </a:pPr>
            <a:r>
              <a:rPr lang="ru-RU" dirty="0" smtClean="0"/>
              <a:t>букварь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Спиши слова, вставляя, где нужно Ь.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Маз…,  кисел…,  стол…,    куст…,  </a:t>
            </a:r>
            <a:r>
              <a:rPr lang="ru-RU" sz="4400" dirty="0" err="1" smtClean="0"/>
              <a:t>осен</a:t>
            </a:r>
            <a:r>
              <a:rPr lang="ru-RU" sz="4400" dirty="0" smtClean="0"/>
              <a:t>…,  хлеб…, </a:t>
            </a:r>
            <a:r>
              <a:rPr lang="ru-RU" sz="4400" dirty="0" err="1" smtClean="0"/>
              <a:t>учител</a:t>
            </a:r>
            <a:r>
              <a:rPr lang="ru-RU" sz="4400" dirty="0" smtClean="0"/>
              <a:t>…   .</a:t>
            </a:r>
          </a:p>
          <a:p>
            <a:endParaRPr lang="ru-RU" sz="4400" dirty="0"/>
          </a:p>
          <a:p>
            <a:r>
              <a:rPr lang="ru-RU" sz="4400" dirty="0" smtClean="0"/>
              <a:t>Мазь, кисель, осень, учитель.</a:t>
            </a:r>
          </a:p>
          <a:p>
            <a:r>
              <a:rPr lang="ru-RU" sz="4400" dirty="0" smtClean="0"/>
              <a:t>Стол, куст, хлеб.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161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Тренажёр  по  русскому  языку  «Мягкий знак – показатель мягкости согласных звуков»   1 класс  ОС «Школа  2100» </vt:lpstr>
      <vt:lpstr>Выпиши   слова с твердыми согласными на конце в один столбик, а слова с мягкими согласными – в другой:   ДЕНЬ, БРАТ, УГОЛ, БРАТЬ, САЛЮТ, УГОЛЬ</vt:lpstr>
      <vt:lpstr>Спишите, вставляя нужные по смыслу  слова:</vt:lpstr>
      <vt:lpstr>Измени слова так, чтобы  они обозначали один предмет. Подчеркни мягкие согласные.</vt:lpstr>
      <vt:lpstr>Спиши слова, вставляя, где нужно 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Выпиши   слова с твердыми согласными на конце в один столбик, а слова с мягкими согласными – в другой:   ДЕНЬ, БРАТ, УГОЛ, БРАТЬ, САЛЮТ, УГОЛЬ</dc:title>
  <dc:creator>Лариса</dc:creator>
  <cp:lastModifiedBy>Лариса</cp:lastModifiedBy>
  <cp:revision>6</cp:revision>
  <dcterms:created xsi:type="dcterms:W3CDTF">2017-01-19T10:26:30Z</dcterms:created>
  <dcterms:modified xsi:type="dcterms:W3CDTF">2017-01-19T11:20:57Z</dcterms:modified>
</cp:coreProperties>
</file>