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6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833162-4100-4DF8-B5AB-3EFCC36D1E71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E8AAE77-4C4E-423F-9456-84CB1B1B8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71942"/>
            <a:ext cx="8305800" cy="121444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 УЧЕНИЦА : 4 «Б» КЛАССА</a:t>
            </a:r>
          </a:p>
          <a:p>
            <a:r>
              <a:rPr lang="ru-RU" dirty="0" smtClean="0"/>
              <a:t>КАРНАУХОВА АРИНА</a:t>
            </a:r>
          </a:p>
          <a:p>
            <a:r>
              <a:rPr lang="ru-RU" dirty="0" smtClean="0"/>
              <a:t>       ПРОВЕРИЛА: БАТОВА ОКСАНА ГЕННАДЬЕВНА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cs typeface="Aharoni" pitchFamily="2" charset="-79"/>
              </a:rPr>
              <a:t>ЖИВОТНЫЕ ЮЖНОЙ АМЕРИКИ.</a:t>
            </a:r>
            <a:endParaRPr lang="ru-RU" sz="5400" b="1" dirty="0">
              <a:cs typeface="Aharoni" pitchFamily="2" charset="-79"/>
            </a:endParaRPr>
          </a:p>
        </p:txBody>
      </p:sp>
    </p:spTree>
  </p:cSld>
  <p:clrMapOvr>
    <a:masterClrMapping/>
  </p:clrMapOvr>
  <p:transition advTm="787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857496"/>
            <a:ext cx="8186766" cy="38576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Животный мир Южной Америки очень разнообразен, там обитает ¼ часть птиц всего земного шара. Некоторые виды птиц проживают только тут, больше нигде. Это так называемые эндемики. Недаром Южную Америку называют</a:t>
            </a:r>
          </a:p>
          <a:p>
            <a:r>
              <a:rPr lang="ru-RU" sz="3200" dirty="0" smtClean="0"/>
              <a:t>« Птичьим континентом»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4071966" cy="2714620"/>
          </a:xfrm>
          <a:prstGeom prst="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142852"/>
            <a:ext cx="4500562" cy="2712926"/>
          </a:xfrm>
          <a:prstGeom prst="rect">
            <a:avLst/>
          </a:prstGeom>
        </p:spPr>
      </p:pic>
      <p:pic>
        <p:nvPicPr>
          <p:cNvPr id="6" name="Рисунок 5" descr="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142852"/>
            <a:ext cx="4857784" cy="2714644"/>
          </a:xfrm>
          <a:prstGeom prst="rect">
            <a:avLst/>
          </a:prstGeom>
        </p:spPr>
      </p:pic>
    </p:spTree>
  </p:cSld>
  <p:clrMapOvr>
    <a:masterClrMapping/>
  </p:clrMapOvr>
  <p:transition advTm="1912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10272"/>
          </a:xfrm>
        </p:spPr>
        <p:txBody>
          <a:bodyPr>
            <a:normAutofit/>
          </a:bodyPr>
          <a:lstStyle/>
          <a:p>
            <a:pPr lvl="2"/>
            <a:r>
              <a:rPr lang="ru-RU" sz="3200" dirty="0" smtClean="0"/>
              <a:t>Множество попугаев живут в Южной Америке. У них очень красочное оперенье. У самого известного попугая Ара очень мощный клюв для </a:t>
            </a:r>
            <a:r>
              <a:rPr lang="ru-RU" sz="3200" dirty="0" err="1" smtClean="0"/>
              <a:t>разгрызания</a:t>
            </a:r>
            <a:r>
              <a:rPr lang="ru-RU" sz="3200" dirty="0" smtClean="0"/>
              <a:t> орехов и семян.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8"/>
            <a:ext cx="8229600" cy="21431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026087"/>
            <a:ext cx="8286808" cy="3617623"/>
          </a:xfrm>
          <a:prstGeom prst="rect">
            <a:avLst/>
          </a:prstGeom>
        </p:spPr>
      </p:pic>
    </p:spTree>
  </p:cSld>
  <p:clrMapOvr>
    <a:masterClrMapping/>
  </p:clrMapOvr>
  <p:transition advTm="1494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/>
          <a:lstStyle/>
          <a:p>
            <a:r>
              <a:rPr lang="ru-RU" dirty="0" smtClean="0"/>
              <a:t>Южная Америка- родина очень необычных животных , которые живут только здесь и больше нигде. Например это Ленивец -лохматое медлительное животное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642910" y="106681"/>
            <a:ext cx="804389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 descr="Ленивец_на_весел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786058"/>
            <a:ext cx="4899661" cy="3643337"/>
          </a:xfrm>
          <a:prstGeom prst="rect">
            <a:avLst/>
          </a:prstGeom>
        </p:spPr>
      </p:pic>
    </p:spTree>
  </p:cSld>
  <p:clrMapOvr>
    <a:masterClrMapping/>
  </p:clrMapOvr>
  <p:transition advTm="1352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35004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Ленивец всю жизнь висит на деревьях , держась своими мощными когтями-крюками за ветки. Питается он листьями , а когда они кончаются он просто перебирается на другое дерево.</a:t>
            </a:r>
          </a:p>
          <a:p>
            <a:r>
              <a:rPr lang="ru-RU" sz="2800" dirty="0" smtClean="0"/>
              <a:t>Ленивцы очень редко спускаются на землю в основном они едят и спят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01_Blog_Pavla_Aksenova_Lenivec_-_simvol_leni_Foto_janossygergely_-_Depositphot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42852"/>
            <a:ext cx="8072494" cy="3357586"/>
          </a:xfrm>
          <a:prstGeom prst="rect">
            <a:avLst/>
          </a:prstGeom>
        </p:spPr>
      </p:pic>
    </p:spTree>
  </p:cSld>
  <p:clrMapOvr>
    <a:masterClrMapping/>
  </p:clrMapOvr>
  <p:transition advTm="1705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advTm="522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Ara_macao_-Diergaarde_Blijdorp_-flying-8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500042"/>
            <a:ext cx="7929618" cy="5786478"/>
          </a:xfrm>
          <a:prstGeom prst="rect">
            <a:avLst/>
          </a:prstGeom>
        </p:spPr>
      </p:pic>
    </p:spTree>
  </p:cSld>
  <p:clrMapOvr>
    <a:masterClrMapping/>
  </p:clrMapOvr>
  <p:transition advTm="599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150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ЖИВОТНЫЕ ЮЖНОЙ АМЕРИКИ.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ЮЖНОЙ АМЕРИКИ.</dc:title>
  <dc:creator>User</dc:creator>
  <cp:lastModifiedBy>1</cp:lastModifiedBy>
  <cp:revision>6</cp:revision>
  <dcterms:created xsi:type="dcterms:W3CDTF">2017-01-06T11:17:15Z</dcterms:created>
  <dcterms:modified xsi:type="dcterms:W3CDTF">2017-01-18T04:59:56Z</dcterms:modified>
</cp:coreProperties>
</file>