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7" r:id="rId3"/>
    <p:sldId id="256" r:id="rId4"/>
    <p:sldId id="262" r:id="rId5"/>
    <p:sldId id="259" r:id="rId6"/>
    <p:sldId id="258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A83B1-56A2-4916-9FA4-4A52443D9246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35EEA-5EFE-4B28-96A2-37C3BF9DC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Белые лебеди, белые лебеди в небе живут, по небу лебеди плавно плывут. Белые перышки вьются</a:t>
            </a:r>
            <a:r>
              <a:rPr lang="ru-RU" baseline="0" dirty="0" smtClean="0"/>
              <a:t> </a:t>
            </a:r>
            <a:r>
              <a:rPr lang="ru-RU" dirty="0" smtClean="0"/>
              <a:t>слегка. Здравствуйте лебеди – ОБЛАКА.</a:t>
            </a:r>
            <a:r>
              <a:rPr lang="ru-RU" baseline="0" dirty="0" smtClean="0"/>
              <a:t> 2. Какой звук вы услышали? Дайте характеристику звука. Звук то что мы слышим, буква , то что мы видим 3. Найдите где спряталась буква на картинке. 4. Слепим ее из пластилина, выложим из фасоли, палочек, ниточки.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5EEA-5EFE-4B28-96A2-37C3BF9DC39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«Построим</a:t>
            </a:r>
            <a:r>
              <a:rPr lang="ru-RU" baseline="0" dirty="0" smtClean="0"/>
              <a:t> мостик» - чтение слогов (твердый и мягкий звук). Д/и «Камень-вата». Д/и «Поймай звук». Определение позиции звука в слове (дети называют слово, раскладывают в корзинки фишки, определяя позицию звука в слове).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5EEA-5EFE-4B28-96A2-37C3BF9DC39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Звуковой анализ слова. 1. Выложить при помощи фишек слово (работа за столами). 2. Найти картинку,</a:t>
            </a:r>
            <a:r>
              <a:rPr lang="ru-RU" baseline="0" dirty="0" smtClean="0"/>
              <a:t> которая без схемы. Выложите ее у себя при помощи фишек.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5EEA-5EFE-4B28-96A2-37C3BF9DC39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Д/и «Раздели слова на слоги»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5EEA-5EFE-4B28-96A2-37C3BF9DC39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Рефлесия</a:t>
            </a:r>
            <a:r>
              <a:rPr lang="ru-RU" smtClean="0"/>
              <a:t>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5EEA-5EFE-4B28-96A2-37C3BF9DC39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audio" Target="../media/audio1.wav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1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.gif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5.png"/><Relationship Id="rId7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4.gif"/><Relationship Id="rId5" Type="http://schemas.openxmlformats.org/officeDocument/2006/relationships/image" Target="../media/image29.gif"/><Relationship Id="rId10" Type="http://schemas.openxmlformats.org/officeDocument/2006/relationships/image" Target="../media/image33.gif"/><Relationship Id="rId4" Type="http://schemas.openxmlformats.org/officeDocument/2006/relationships/image" Target="../media/image28.gif"/><Relationship Id="rId9" Type="http://schemas.openxmlformats.org/officeDocument/2006/relationships/image" Target="../media/image3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3.png"/><Relationship Id="rId3" Type="http://schemas.openxmlformats.org/officeDocument/2006/relationships/image" Target="../media/image1.jpeg"/><Relationship Id="rId7" Type="http://schemas.openxmlformats.org/officeDocument/2006/relationships/image" Target="../media/image38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1.png"/><Relationship Id="rId5" Type="http://schemas.openxmlformats.org/officeDocument/2006/relationships/image" Target="../media/image36.png"/><Relationship Id="rId15" Type="http://schemas.openxmlformats.org/officeDocument/2006/relationships/image" Target="../media/image45.png"/><Relationship Id="rId10" Type="http://schemas.openxmlformats.org/officeDocument/2006/relationships/image" Target="../media/image7.png"/><Relationship Id="rId4" Type="http://schemas.openxmlformats.org/officeDocument/2006/relationships/image" Target="../media/image35.png"/><Relationship Id="rId9" Type="http://schemas.openxmlformats.org/officeDocument/2006/relationships/image" Target="../media/image40.jpeg"/><Relationship Id="rId14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1.jpe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2.gif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19" Type="http://schemas.openxmlformats.org/officeDocument/2006/relationships/image" Target="../media/image59.png"/><Relationship Id="rId4" Type="http://schemas.openxmlformats.org/officeDocument/2006/relationships/image" Target="../media/image6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5.gif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12" Type="http://schemas.openxmlformats.org/officeDocument/2006/relationships/image" Target="../media/image64.gif"/><Relationship Id="rId17" Type="http://schemas.openxmlformats.org/officeDocument/2006/relationships/image" Target="../media/image69.gi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63.gif"/><Relationship Id="rId5" Type="http://schemas.openxmlformats.org/officeDocument/2006/relationships/image" Target="../media/image5.png"/><Relationship Id="rId15" Type="http://schemas.openxmlformats.org/officeDocument/2006/relationships/image" Target="../media/image67.gif"/><Relationship Id="rId10" Type="http://schemas.openxmlformats.org/officeDocument/2006/relationships/image" Target="../media/image2.gif"/><Relationship Id="rId4" Type="http://schemas.openxmlformats.org/officeDocument/2006/relationships/image" Target="../media/image60.png"/><Relationship Id="rId9" Type="http://schemas.openxmlformats.org/officeDocument/2006/relationships/image" Target="../media/image62.png"/><Relationship Id="rId14" Type="http://schemas.openxmlformats.org/officeDocument/2006/relationships/image" Target="../media/image6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476672"/>
            <a:ext cx="635129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Обучение грамоте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«Буква и звук Л»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4578" name="Picture 2" descr="Солнышко"/>
          <p:cNvPicPr>
            <a:picLocks noChangeAspect="1" noChangeArrowheads="1" noCrop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60648"/>
            <a:ext cx="1428750" cy="1428750"/>
          </a:xfrm>
          <a:prstGeom prst="rect">
            <a:avLst/>
          </a:prstGeom>
          <a:noFill/>
        </p:spPr>
      </p:pic>
      <p:pic>
        <p:nvPicPr>
          <p:cNvPr id="24580" name="Picture 4" descr="Анимашки Птицы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08304" y="332656"/>
            <a:ext cx="609600" cy="447675"/>
          </a:xfrm>
          <a:prstGeom prst="rect">
            <a:avLst/>
          </a:prstGeom>
          <a:noFill/>
        </p:spPr>
      </p:pic>
      <p:pic>
        <p:nvPicPr>
          <p:cNvPr id="24582" name="Picture 6" descr="Анимашки Птицы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172400" y="2132856"/>
            <a:ext cx="609600" cy="4476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2780928"/>
            <a:ext cx="82809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Тема. «Знакомство с буквой и звуком  Л (Л’).</a:t>
            </a:r>
          </a:p>
          <a:p>
            <a:r>
              <a:rPr lang="ru-RU" sz="2000" dirty="0" smtClean="0"/>
              <a:t>Цель. Познакомить с буквой и звуком Л (Л’).</a:t>
            </a:r>
          </a:p>
          <a:p>
            <a:r>
              <a:rPr lang="ru-RU" sz="2000" dirty="0" smtClean="0"/>
              <a:t>Задачи:</a:t>
            </a:r>
          </a:p>
          <a:p>
            <a:r>
              <a:rPr lang="ru-RU" sz="2000" dirty="0" smtClean="0"/>
              <a:t> Совершенствовать умение дифференцировать слова со  звуком Л (Л’). Упражнять в умении определять на слух место звука Л (Л’). Создавать предпосылки для звукового анализа слов. Развивать умение </a:t>
            </a:r>
            <a:r>
              <a:rPr lang="ru-RU" sz="2000" smtClean="0"/>
              <a:t>определять количество </a:t>
            </a:r>
            <a:r>
              <a:rPr lang="ru-RU" sz="2000" dirty="0" smtClean="0"/>
              <a:t>слогов в словах.</a:t>
            </a:r>
          </a:p>
          <a:p>
            <a:r>
              <a:rPr lang="ru-RU" sz="2000" dirty="0" smtClean="0"/>
              <a:t>Оборудование: интерактивная доска; фишки; корзинки; пластилин; счетные палочки; фасоль; ниточки; фишки для звукового анализа слова.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47" name="Picture 23" descr="http://stat18.privet.ru/lr/0a23054099127b0a4800cc8df1ee3bd4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836712"/>
            <a:ext cx="6802938" cy="566124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340768"/>
            <a:ext cx="1543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1916832"/>
            <a:ext cx="2314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124744"/>
            <a:ext cx="12763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0"/>
            <a:ext cx="19240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1" t="60851" r="2870" b="7530"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4077072"/>
            <a:ext cx="15525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714875"/>
            <a:ext cx="2667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2204864"/>
            <a:ext cx="169168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212976"/>
            <a:ext cx="34194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645024"/>
            <a:ext cx="19716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5114925"/>
            <a:ext cx="17621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9410"/>
          <a:stretch>
            <a:fillRect/>
          </a:stretch>
        </p:blipFill>
        <p:spPr bwMode="auto">
          <a:xfrm>
            <a:off x="7524328" y="5013176"/>
            <a:ext cx="1619672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5517232"/>
            <a:ext cx="15525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04864"/>
            <a:ext cx="1187624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1115616" y="188640"/>
            <a:ext cx="1584176" cy="983630"/>
          </a:xfrm>
          <a:prstGeom prst="rect">
            <a:avLst/>
          </a:prstGeom>
          <a:noFill/>
        </p:spPr>
      </p:pic>
      <p:pic>
        <p:nvPicPr>
          <p:cNvPr id="21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5724128" y="476672"/>
            <a:ext cx="1224136" cy="760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708920"/>
            <a:ext cx="466725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24" t="33352" r="13247" b="16619"/>
          <a:stretch>
            <a:fillRect/>
          </a:stretch>
        </p:blipFill>
        <p:spPr bwMode="auto">
          <a:xfrm>
            <a:off x="3347864" y="2636912"/>
            <a:ext cx="122413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24" t="33352" r="13247" b="16619"/>
          <a:stretch>
            <a:fillRect/>
          </a:stretch>
        </p:blipFill>
        <p:spPr bwMode="auto">
          <a:xfrm>
            <a:off x="5580112" y="2708920"/>
            <a:ext cx="122413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24" t="33352" r="13247" b="16619"/>
          <a:stretch>
            <a:fillRect/>
          </a:stretch>
        </p:blipFill>
        <p:spPr bwMode="auto">
          <a:xfrm>
            <a:off x="4067944" y="2636912"/>
            <a:ext cx="122413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24" t="33352" r="13247" b="16619"/>
          <a:stretch>
            <a:fillRect/>
          </a:stretch>
        </p:blipFill>
        <p:spPr bwMode="auto">
          <a:xfrm>
            <a:off x="2283746" y="2564904"/>
            <a:ext cx="1632181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24" t="33352" r="13247" b="16619"/>
          <a:stretch>
            <a:fillRect/>
          </a:stretch>
        </p:blipFill>
        <p:spPr bwMode="auto">
          <a:xfrm>
            <a:off x="4644008" y="2420888"/>
            <a:ext cx="142415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7" t="14632" b="12208"/>
          <a:stretch>
            <a:fillRect/>
          </a:stretch>
        </p:blipFill>
        <p:spPr bwMode="auto">
          <a:xfrm>
            <a:off x="3059832" y="2060848"/>
            <a:ext cx="340764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516216" y="2708920"/>
            <a:ext cx="88641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2780928"/>
            <a:ext cx="70724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5445224"/>
            <a:ext cx="65114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206063" y="5301208"/>
            <a:ext cx="55976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85426" y="5517232"/>
            <a:ext cx="88838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50390" y="5842337"/>
            <a:ext cx="79861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70591" y="5517232"/>
            <a:ext cx="68640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33952" y="5842337"/>
            <a:ext cx="59984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665358" y="5733256"/>
            <a:ext cx="55976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Ё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06210" y="5589240"/>
            <a:ext cx="60625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15870" y="5445224"/>
            <a:ext cx="6270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112701" y="5842337"/>
            <a:ext cx="70564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0"/>
            <a:ext cx="1296144" cy="1315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67544" y="188640"/>
            <a:ext cx="735260" cy="456530"/>
          </a:xfrm>
          <a:prstGeom prst="rect">
            <a:avLst/>
          </a:prstGeom>
          <a:noFill/>
        </p:spPr>
      </p:pic>
      <p:pic>
        <p:nvPicPr>
          <p:cNvPr id="29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63688" y="188640"/>
            <a:ext cx="1296144" cy="804788"/>
          </a:xfrm>
          <a:prstGeom prst="rect">
            <a:avLst/>
          </a:prstGeom>
          <a:noFill/>
        </p:spPr>
      </p:pic>
      <p:pic>
        <p:nvPicPr>
          <p:cNvPr id="30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524328" y="116632"/>
            <a:ext cx="1391662" cy="864096"/>
          </a:xfrm>
          <a:prstGeom prst="rect">
            <a:avLst/>
          </a:prstGeom>
          <a:noFill/>
        </p:spPr>
      </p:pic>
      <p:pic>
        <p:nvPicPr>
          <p:cNvPr id="31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652120" y="188640"/>
            <a:ext cx="1152128" cy="715367"/>
          </a:xfrm>
          <a:prstGeom prst="rect">
            <a:avLst/>
          </a:prstGeom>
          <a:noFill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412776"/>
            <a:ext cx="1543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Солнышко"/>
          <p:cNvPicPr>
            <a:picLocks noChangeAspect="1" noChangeArrowheads="1" noCrop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404664"/>
            <a:ext cx="4464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фИЗМИНУТКА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7" y="332656"/>
            <a:ext cx="169440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07704" y="1844824"/>
            <a:ext cx="518457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Утром бабочка проснулась,</a:t>
            </a:r>
          </a:p>
          <a:p>
            <a:pPr algn="ctr"/>
            <a:r>
              <a:rPr lang="ru-RU" sz="2600" dirty="0" smtClean="0"/>
              <a:t>Потянулась, улыбнулась.</a:t>
            </a:r>
          </a:p>
          <a:p>
            <a:pPr algn="ctr"/>
            <a:r>
              <a:rPr lang="ru-RU" sz="2600" dirty="0" smtClean="0"/>
              <a:t>Раз – росой умылась.</a:t>
            </a:r>
          </a:p>
          <a:p>
            <a:pPr algn="ctr"/>
            <a:r>
              <a:rPr lang="ru-RU" sz="2600" dirty="0" smtClean="0"/>
              <a:t>Два – изящно покружилась.</a:t>
            </a:r>
          </a:p>
          <a:p>
            <a:pPr algn="ctr"/>
            <a:r>
              <a:rPr lang="ru-RU" sz="2600" dirty="0" smtClean="0"/>
              <a:t>Три – нагнулась и присела.</a:t>
            </a:r>
          </a:p>
          <a:p>
            <a:pPr algn="ctr"/>
            <a:r>
              <a:rPr lang="ru-RU" sz="2600" dirty="0" smtClean="0"/>
              <a:t>На четыре – полетела.</a:t>
            </a:r>
          </a:p>
          <a:p>
            <a:pPr algn="ctr"/>
            <a:r>
              <a:rPr lang="ru-RU" sz="2600" dirty="0" smtClean="0"/>
              <a:t>У реки остановилась.</a:t>
            </a:r>
          </a:p>
          <a:p>
            <a:pPr algn="ctr"/>
            <a:r>
              <a:rPr lang="ru-RU" sz="2600" dirty="0" smtClean="0"/>
              <a:t>Над водою покружилась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2532" name="Picture 4" descr="Бабочки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9383930">
            <a:off x="7236296" y="4005064"/>
            <a:ext cx="666750" cy="762000"/>
          </a:xfrm>
          <a:prstGeom prst="rect">
            <a:avLst/>
          </a:prstGeom>
          <a:noFill/>
        </p:spPr>
      </p:pic>
      <p:pic>
        <p:nvPicPr>
          <p:cNvPr id="22534" name="Picture 6" descr="Бабочки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4005064"/>
            <a:ext cx="720080" cy="720080"/>
          </a:xfrm>
          <a:prstGeom prst="rect">
            <a:avLst/>
          </a:prstGeom>
          <a:noFill/>
        </p:spPr>
      </p:pic>
      <p:pic>
        <p:nvPicPr>
          <p:cNvPr id="22536" name="Picture 8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" y="5324740"/>
            <a:ext cx="9144000" cy="1533260"/>
          </a:xfrm>
          <a:prstGeom prst="rect">
            <a:avLst/>
          </a:prstGeom>
          <a:noFill/>
        </p:spPr>
      </p:pic>
      <p:pic>
        <p:nvPicPr>
          <p:cNvPr id="22538" name="Picture 10" descr="Солнышко"/>
          <p:cNvPicPr>
            <a:picLocks noChangeAspect="1" noChangeArrowheads="1" noCrop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0"/>
            <a:ext cx="1428750" cy="1428750"/>
          </a:xfrm>
          <a:prstGeom prst="rect">
            <a:avLst/>
          </a:prstGeom>
          <a:noFill/>
        </p:spPr>
      </p:pic>
      <p:pic>
        <p:nvPicPr>
          <p:cNvPr id="22540" name="Picture 12" descr="Анимашки Птицы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585604" flipH="1">
            <a:off x="1772775" y="1133831"/>
            <a:ext cx="476250" cy="476250"/>
          </a:xfrm>
          <a:prstGeom prst="rect">
            <a:avLst/>
          </a:prstGeom>
          <a:noFill/>
        </p:spPr>
      </p:pic>
      <p:pic>
        <p:nvPicPr>
          <p:cNvPr id="22542" name="Picture 14" descr="Смайлы Цветы 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187624" y="6065912"/>
            <a:ext cx="792088" cy="792088"/>
          </a:xfrm>
          <a:prstGeom prst="rect">
            <a:avLst/>
          </a:prstGeom>
          <a:noFill/>
        </p:spPr>
      </p:pic>
      <p:pic>
        <p:nvPicPr>
          <p:cNvPr id="22544" name="Picture 16" descr="Смайлы Цветы 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868144" y="6209506"/>
            <a:ext cx="504056" cy="504056"/>
          </a:xfrm>
          <a:prstGeom prst="rect">
            <a:avLst/>
          </a:prstGeom>
          <a:noFill/>
        </p:spPr>
      </p:pic>
      <p:pic>
        <p:nvPicPr>
          <p:cNvPr id="22546" name="Picture 18" descr="Цветы и букеты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79712" y="5733256"/>
            <a:ext cx="792088" cy="820891"/>
          </a:xfrm>
          <a:prstGeom prst="rect">
            <a:avLst/>
          </a:prstGeom>
          <a:noFill/>
        </p:spPr>
      </p:pic>
      <p:pic>
        <p:nvPicPr>
          <p:cNvPr id="22548" name="Picture 20" descr="Цветы и букеты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flipH="1">
            <a:off x="7020272" y="5928824"/>
            <a:ext cx="720080" cy="746265"/>
          </a:xfrm>
          <a:prstGeom prst="rect">
            <a:avLst/>
          </a:prstGeom>
          <a:noFill/>
        </p:spPr>
      </p:pic>
      <p:pic>
        <p:nvPicPr>
          <p:cNvPr id="22550" name="Picture 22" descr="Цветы и букеты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79912" y="6021288"/>
            <a:ext cx="666750" cy="666751"/>
          </a:xfrm>
          <a:prstGeom prst="rect">
            <a:avLst/>
          </a:prstGeom>
          <a:noFill/>
        </p:spPr>
      </p:pic>
      <p:pic>
        <p:nvPicPr>
          <p:cNvPr id="22552" name="Picture 24" descr="Цветы и букеты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flipH="1">
            <a:off x="8244408" y="5877272"/>
            <a:ext cx="666750" cy="666751"/>
          </a:xfrm>
          <a:prstGeom prst="rect">
            <a:avLst/>
          </a:prstGeom>
          <a:noFill/>
        </p:spPr>
      </p:pic>
      <p:pic>
        <p:nvPicPr>
          <p:cNvPr id="22554" name="Picture 26" descr="Цветы и букеты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67544" y="5877272"/>
            <a:ext cx="666750" cy="666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-243408"/>
            <a:ext cx="1296144" cy="217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132856"/>
            <a:ext cx="7048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132856"/>
            <a:ext cx="7048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856"/>
            <a:ext cx="7048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http://images.easyfreeclipart.com/285/cute-cartoon-clowns-clip-art-images-285229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64288" y="188640"/>
            <a:ext cx="1440160" cy="1440160"/>
          </a:xfrm>
          <a:prstGeom prst="rect">
            <a:avLst/>
          </a:prstGeom>
          <a:noFill/>
        </p:spPr>
      </p:pic>
      <p:pic>
        <p:nvPicPr>
          <p:cNvPr id="15370" name="Picture 10" descr="http://skypeindex.com/cartoons/cartoon-eagle/cartoon-eagle-22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60648"/>
            <a:ext cx="1423816" cy="1152128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07504" y="2924944"/>
            <a:ext cx="878497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848" y="1772816"/>
            <a:ext cx="1368152" cy="187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212976"/>
            <a:ext cx="131214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4077072"/>
            <a:ext cx="936104" cy="169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797151"/>
            <a:ext cx="1512168" cy="1802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429000"/>
            <a:ext cx="23717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149080"/>
            <a:ext cx="27717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467544" y="2924944"/>
            <a:ext cx="7632848" cy="3933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C 0.00295 0.00486 0.00972 0.0206 0.01319 0.02384 C 0.03107 0.04028 0.05121 0.04769 0.07257 0.05255 C 0.08177 0.05463 0.0908 0.05671 0.1 0.0588 C 0.10399 0.05972 0.11198 0.06204 0.11198 0.06204 C 0.20243 0.06088 0.29288 0.06019 0.38333 0.0588 C 0.43229 0.0581 0.4809 0.04491 0.52986 0.03981 C 0.54201 0.03704 0.55364 0.03102 0.56545 0.02708 C 0.57639 0.02338 0.58785 0.0213 0.59878 0.01759 C 0.60607 0.00972 0.61094 0.00833 0.62031 0.00648 C 0.63177 -0.00139 0.63385 -0.00949 0.63698 -0.02523 C 0.63576 -0.0419 0.6368 -0.04468 0.62864 -0.05556 C 0.62465 -0.06088 0.62465 -0.06597 0.6191 -0.06806 C 0.60816 -0.07894 0.59184 -0.07963 0.57864 -0.08079 C 0.55746 -0.07593 0.5368 -0.06111 0.52378 -0.03796 C 0.52257 -0.03218 0.52187 -0.02639 0.52031 -0.0206 C 0.52118 -0.01204 0.52014 -0.00231 0.52378 0.00486 C 0.52986 0.01713 0.54045 0.01875 0.55 0.02222 C 0.55833 0.02523 0.56163 0.02731 0.57031 0.0287 C 0.57899 0.03171 0.58785 0.03218 0.59653 0.03495 C 0.62153 0.03403 0.63351 0.03565 0.65364 0.03032 C 0.6625 0.02407 0.65451 0.0287 0.6691 0.02546 C 0.67743 0.02361 0.68559 0.01944 0.6941 0.01759 C 0.69601 0.01667 0.70278 0.01366 0.70364 0.01273 C 0.70521 0.01111 0.70555 0.0081 0.70712 0.00648 C 0.7125 0.00046 0.72135 -0.00139 0.72621 -0.00787 C 0.73489 -0.01944 0.74462 -0.02662 0.75486 -0.03634 C 0.7651 -0.04606 0.77274 -0.06065 0.78333 -0.06968 C 0.78819 -0.0794 0.79305 -0.09005 0.79531 -0.10139 C 0.79496 -0.10926 0.79479 -0.11736 0.7941 -0.12523 C 0.79253 -0.14375 0.76753 -0.13796 0.76076 -0.13796 " pathEditMode="relative" ptsTypes="ffffffffffffffffffffffffffffffA">
                                      <p:cBhvr>
                                        <p:cTn id="11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C 0.00017 -0.00069 0.00434 -0.0162 0.00607 -0.01898 C 0.02118 -0.04421 0.04114 -0.06644 0.06076 -0.08565 C 0.07066 -0.09537 0.07829 -0.10694 0.09045 -0.11111 C 0.10538 -0.12245 0.08715 -0.10995 0.10364 -0.11736 C 0.11701 -0.12338 0.13055 -0.13032 0.14409 -0.13634 C 0.14652 -0.1375 0.14895 -0.13796 0.15121 -0.13958 C 0.15364 -0.1412 0.1559 -0.14329 0.15833 -0.14444 C 0.18003 -0.15463 0.20833 -0.16505 0.2309 -0.16806 C 0.24323 -0.17176 0.25416 -0.17616 0.26666 -0.17778 C 0.27899 -0.18125 0.29097 -0.18403 0.30364 -0.18565 C 0.34687 -0.1831 0.35659 -0.19815 0.36909 -0.15694 C 0.36875 -0.14329 0.36892 -0.1294 0.36788 -0.11574 C 0.36718 -0.10718 0.35833 -0.09352 0.35833 -0.09352 C 0.35625 -0.08565 0.35173 -0.08009 0.34878 -0.07292 C 0.33993 -0.05185 0.325 -0.02662 0.30607 -0.02222 C 0.30034 -0.01713 0.2934 -0.01597 0.28698 -0.0125 C 0.2743 -0.01296 0.26128 -0.01111 0.24878 -0.01412 C 0.24496 -0.01505 0.23923 -0.02361 0.23923 -0.02361 C 0.23125 -0.05093 0.24236 -0.06412 0.25486 -0.08079 C 0.25573 -0.08194 0.25729 -0.08171 0.25833 -0.08241 C 0.2625 -0.08542 0.26614 -0.08912 0.27031 -0.0919 C 0.27864 -0.09745 0.2875 -0.10463 0.29531 -0.11111 C 0.31753 -0.12986 0.34062 -0.15139 0.36666 -0.15856 C 0.38802 -0.17292 0.41145 -0.1706 0.43454 -0.17616 C 0.4651 -0.18333 0.45191 -0.18125 0.47378 -0.18403 C 0.4875 -0.18958 0.50034 -0.19236 0.51441 -0.19514 C 0.53142 -0.19398 0.54843 -0.19329 0.56545 -0.1919 C 0.57777 -0.19097 0.58871 -0.18148 0.60121 -0.17917 C 0.61475 -0.17222 0.59878 -0.17986 0.61441 -0.17454 C 0.62222 -0.17199 0.62916 -0.16597 0.63698 -0.16343 C 0.64166 -0.15694 0.64722 -0.15139 0.65243 -0.14583 C 0.65573 -0.14213 0.66319 -0.13634 0.66319 -0.13634 C 0.66389 -0.13472 0.66458 -0.1331 0.66545 -0.13171 C 0.66649 -0.12986 0.66805 -0.1287 0.66909 -0.12685 C 0.67534 -0.11551 0.67777 -0.09931 0.67986 -0.08565 C 0.67934 -0.07199 0.68264 -0.05625 0.67743 -0.04444 C 0.66823 -0.02361 0.65156 -0.00602 0.63454 0.00162 C 0.62743 0.0081 0.62187 0.01227 0.61319 0.01435 C 0.60833 0.01389 0.60329 0.01481 0.59878 0.01273 C 0.5868 0.00718 0.59253 0.00463 0.58576 -0.00139 C 0.58246 -0.00417 0.5776 -0.00625 0.57378 -0.00787 C 0.56857 -0.01319 0.56579 -0.01204 0.56059 -0.01574 C 0.55833 -0.01759 0.55607 -0.02014 0.55347 -0.02222 C 0.55191 -0.02384 0.54965 -0.02384 0.54774 -0.02523 " pathEditMode="relative" ptsTypes="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188640"/>
            <a:ext cx="2314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754938" y="1196752"/>
            <a:ext cx="958917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160">
                  <a:solidFill>
                    <a:schemeClr val="accent1"/>
                  </a:solidFill>
                  <a:prstDash val="solid"/>
                </a:ln>
                <a:gradFill flip="none" rotWithShape="1">
                  <a:gsLst>
                    <a:gs pos="35000">
                      <a:srgbClr val="0070C0"/>
                    </a:gs>
                    <a:gs pos="67000">
                      <a:srgbClr val="00B050"/>
                    </a:gs>
                    <a:gs pos="67000">
                      <a:srgbClr val="00B050"/>
                    </a:gs>
                    <a:gs pos="0">
                      <a:srgbClr val="0070C0"/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Л</a:t>
            </a:r>
          </a:p>
          <a:p>
            <a:pPr algn="ctr"/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9462" name="Picture 6" descr="Солнышко"/>
          <p:cNvPicPr>
            <a:picLocks noChangeAspect="1" noChangeArrowheads="1" noCrop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60648"/>
            <a:ext cx="1428750" cy="1428750"/>
          </a:xfrm>
          <a:prstGeom prst="rect">
            <a:avLst/>
          </a:prstGeom>
          <a:noFill/>
        </p:spPr>
      </p:pic>
      <p:pic>
        <p:nvPicPr>
          <p:cNvPr id="10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79712" y="188640"/>
            <a:ext cx="1008112" cy="625946"/>
          </a:xfrm>
          <a:prstGeom prst="rect">
            <a:avLst/>
          </a:prstGeom>
          <a:noFill/>
        </p:spPr>
      </p:pic>
      <p:pic>
        <p:nvPicPr>
          <p:cNvPr id="11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436096" y="188640"/>
            <a:ext cx="864096" cy="536525"/>
          </a:xfrm>
          <a:prstGeom prst="rect">
            <a:avLst/>
          </a:prstGeom>
          <a:noFill/>
        </p:spPr>
      </p:pic>
      <p:pic>
        <p:nvPicPr>
          <p:cNvPr id="12" name="Picture 21" descr="http://images.clipartpanda.com/cloud-clipart-Cloud-clip-art-rain-clouds-clipart-free-2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08304" y="188640"/>
            <a:ext cx="1296144" cy="625946"/>
          </a:xfrm>
          <a:prstGeom prst="rect">
            <a:avLst/>
          </a:prstGeom>
          <a:noFill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3356992"/>
            <a:ext cx="11144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645024"/>
            <a:ext cx="11239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2708920"/>
            <a:ext cx="10763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852936"/>
            <a:ext cx="14668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204864"/>
            <a:ext cx="13430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645024"/>
            <a:ext cx="15049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284984"/>
            <a:ext cx="12382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4149080"/>
            <a:ext cx="14668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7" y="4653136"/>
            <a:ext cx="239913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437112"/>
            <a:ext cx="2520280" cy="271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509120"/>
            <a:ext cx="2483768" cy="267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94798E-6 C 0.00139 0.01341 0.00156 0.01966 0.00712 0.03029 C 0.00955 0.04 0.01198 0.04023 0.01754 0.04671 C 0.02483 0.05526 0.02622 0.05804 0.0316 0.06544 C 0.03333 0.06775 0.03455 0.07122 0.03681 0.07237 C 0.04792 0.07815 0.04254 0.07607 0.05261 0.07931 C 0.0592 0.08763 0.06719 0.08763 0.07552 0.0911 C 0.11233 0.08948 0.14913 0.08925 0.18594 0.08648 C 0.20451 0.08509 0.18889 0.07838 0.20712 0.07237 C 0.22726 0.06567 0.24514 0.05341 0.26493 0.04671 C 0.27309 0.03931 0.27813 0.03931 0.28767 0.04208 C 0.32986 0.02497 0.31476 0.01966 0.33333 0.02798 C 0.3408 0.02382 0.35017 0.01734 0.35799 0.01388 C 0.37014 0.00833 0.38229 0.0074 0.39479 0.00463 C 0.41424 0.00047 0.43299 -0.00393 0.45261 -0.00717 C 0.46979 -0.01456 0.48438 -0.00647 0.5 -2.94798E-6 C 0.51563 0.00648 0.50208 -0.00277 0.51927 0.00694 C 0.52761 0.01179 0.53542 0.01966 0.54392 0.02336 C 0.54965 0.02844 0.55816 0.03538 0.5632 0.04208 C 0.56858 0.04925 0.57014 0.05827 0.57552 0.06544 C 0.57847 0.08509 0.575 0.07006 0.58073 0.08393 C 0.58316 0.08994 0.58767 0.10266 0.58767 0.10266 C 0.59288 0.14127 0.59583 0.16925 0.56667 0.1822 C 0.55729 0.18058 0.54774 0.18035 0.53854 0.17757 C 0.53108 0.17526 0.52708 0.14174 0.52639 0.13781 C 0.52639 0.13757 0.53108 0.10312 0.53507 0.09573 C 0.54236 0.08185 0.55504 0.07307 0.56493 0.06312 C 0.56979 0.05203 0.57292 0.04139 0.58247 0.03723 C 0.59236 0.02405 0.58212 0.03515 0.59653 0.02798 C 0.59844 0.02705 0.59983 0.02451 0.60174 0.02336 C 0.60347 0.0222 0.60538 0.02174 0.60712 0.02104 C 0.60886 0.01942 0.61042 0.01734 0.61233 0.01619 C 0.6158 0.01411 0.62292 0.01156 0.62292 0.01156 C 0.63247 0.00324 0.62986 0.00093 0.64219 -0.00231 C 0.67604 -0.02127 0.72795 -0.00786 0.75625 -0.00717 C 0.76476 -0.00115 0.77309 0.0044 0.78247 0.00694 C 0.7934 0.01411 0.80087 0.02428 0.81059 0.0326 C 0.81597 0.04324 0.81806 0.05341 0.82101 0.06544 C 0.8191 0.10682 0.82222 0.09896 0.80712 0.1237 C 0.80295 0.13041 0.80399 0.12601 0.8 0.13318 C 0.79757 0.13757 0.79306 0.14705 0.79306 0.14705 C 0.79097 0.15815 0.78698 0.16648 0.7842 0.17757 C 0.78212 0.18567 0.7842 0.19468 0.7842 0.20324 " pathEditMode="relative" ptsTypes="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13873E-6 C -0.00174 0.00162 -0.00417 0.00232 -0.00538 0.00486 C -0.00729 0.00902 -0.00885 0.01873 -0.00885 0.01873 C -0.01354 0.05688 -0.01823 0.10289 -0.00174 0.13573 C 0.00208 0.14336 0.00556 0.14313 0.01042 0.1496 C 0.01649 0.15769 0.01701 0.1607 0.02622 0.1637 C 0.03229 0.16879 0.03854 0.17295 0.04549 0.17526 C 0.05069 0.17711 0.06129 0.18012 0.06129 0.18012 C 0.08194 0.1785 0.10069 0.17596 0.12101 0.17295 C 0.1342 0.1644 0.14688 0.15515 0.16129 0.15191 C 0.16424 0.15029 0.16736 0.14937 0.17014 0.14729 C 0.17448 0.14405 0.18247 0.13573 0.18247 0.13573 C 0.18854 0.12301 0.18281 0.13272 0.19462 0.12162 C 0.19913 0.11746 0.19948 0.11353 0.20347 0.10752 C 0.20729 0.10174 0.21181 0.09688 0.2158 0.09133 C 0.21875 0.0874 0.22448 0.07954 0.22448 0.07954 C 0.22847 0.06359 0.23472 0.04995 0.24028 0.03515 C 0.24844 0.01341 0.25174 -0.00878 0.25434 -0.0326 C 0.25313 -0.06219 0.25243 -0.09179 0.25087 -0.12138 C 0.25 -0.1378 0.24809 -0.13803 0.24201 -0.15422 C 0.2408 -0.15722 0.23854 -0.16346 0.23854 -0.16346 C 0.23611 -0.17988 0.22882 -0.19283 0.21927 -0.20323 C 0.21424 -0.21641 0.21632 -0.21965 0.20694 -0.2289 C 0.20191 -0.24554 0.1934 -0.25641 0.1842 -0.26867 C 0.18125 -0.2726 0.1776 -0.28161 0.17361 -0.28485 C 0.16997 -0.28763 0.16528 -0.28786 0.16129 -0.28971 C 0.15069 -0.28693 0.14861 -0.28716 0.14201 -0.2756 C 0.14115 -0.27213 0.13854 -0.26242 0.13854 -0.25919 C 0.13854 -0.24832 0.13889 -0.23722 0.14028 -0.22659 C 0.14115 -0.22011 0.14549 -0.21387 0.14913 -0.21017 C 0.16441 -0.19514 0.17604 -0.18867 0.19462 -0.1845 C 0.24375 -0.18612 0.29306 -0.18497 0.34201 -0.18913 C 0.34826 -0.18959 0.35365 -0.19537 0.35955 -0.19861 C 0.3651 -0.20161 0.37118 -0.20161 0.37708 -0.20323 C 0.39271 -0.20739 0.42448 -0.20786 0.42448 -0.20786 C 0.45052 -0.21364 0.48229 -0.21734 0.50694 -0.20092 C 0.51927 -0.1926 0.52535 -0.18335 0.53854 -0.17988 C 0.54948 -0.16485 0.56545 -0.1519 0.57882 -0.14011 C 0.59097 -0.12948 0.5816 -0.13664 0.59462 -0.12138 C 0.60017 -0.11491 0.60573 -0.10774 0.61215 -0.10265 C 0.6151 -0.10034 0.6184 -0.09872 0.62101 -0.09572 C 0.63594 -0.07907 0.65017 -0.05826 0.66129 -0.03722 C 0.66667 -0.02705 0.66337 -0.02751 0.66667 -0.01849 C 0.67066 -0.00763 0.67708 -2.13873E-6 0.68247 0.00948 C 0.68385 0.0148 0.68594 0.02405 0.68767 0.02821 C 0.69028 0.03469 0.69635 0.04694 0.69635 0.04694 C 0.69896 0.05943 0.70052 0.06844 0.70174 0.08185 C 0.70122 0.09272 0.70208 0.10405 0.7 0.11469 C 0.69896 0.12 0.69514 0.12394 0.69288 0.12856 C 0.68524 0.14382 0.67465 0.15607 0.66302 0.16602 C 0.6599 0.17873 0.65399 0.17573 0.64375 0.17758 C 0.62899 0.18474 0.61181 0.18498 0.59635 0.18706 C 0.5849 0.19214 0.57153 0.19376 0.55955 0.19631 C 0.54844 0.20625 0.55434 0.19815 0.55434 0.22891 " pathEditMode="relative" ptsTypes="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49133E-6 C -0.00243 0.00068 -0.00486 0.00115 -0.00711 0.0023 C -0.01198 0.00485 -0.02118 0.01155 -0.02118 0.01155 C -0.0342 0.02959 -0.00885 -0.00485 -0.03333 0.02334 C -0.04965 0.04207 -0.02864 0.02381 -0.04392 0.03976 C -0.04722 0.04323 -0.05156 0.04508 -0.05451 0.04901 C -0.05625 0.05132 -0.05781 0.05386 -0.05972 0.05594 C -0.06371 0.06011 -0.06788 0.06381 -0.07204 0.06774 C -0.0743 0.07005 -0.07899 0.07467 -0.07899 0.07467 C -0.08368 0.08531 -0.08871 0.09132 -0.09479 0.10034 C -0.09809 0.10519 -0.10538 0.11444 -0.10538 0.11444 C -0.1125 0.1334 -0.10434 0.11375 -0.11579 0.13317 C -0.12257 0.14473 -0.12569 0.15652 -0.13159 0.16808 C -0.13541 0.1993 -0.13541 0.19352 -0.13159 0.24531 C -0.13142 0.24831 -0.12395 0.25826 -0.12291 0.25941 C -0.11441 0.26889 -0.10173 0.27652 -0.09132 0.28045 C -0.06823 0.30103 -0.02239 0.3008 -8.33333E-7 0.30126 C 0.02691 0.30172 0.05365 0.30126 0.08056 0.30126 " pathEditMode="relative" ptsTypes="fffffffffffffffffA">
                                      <p:cBhvr>
                                        <p:cTn id="16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0.01248 C -0.01077 -0.00139 -0.00972 -0.01041 -0.00504 -0.02266 C -0.00452 -0.02798 -0.00452 -0.03353 -0.0033 -0.03885 C -0.00261 -0.04162 -0.00035 -0.04324 0.00017 -0.04601 C 0.00382 -0.06335 0.0066 -0.08393 0.00903 -0.10197 C 0.01094 -0.11653 0.00972 -0.13156 0.01597 -0.14405 C 0.01753 -0.15492 0.02048 -0.16648 0.02656 -0.17434 C 0.03125 -0.18682 0.03663 -0.19746 0.0441 -0.20717 C 0.04618 -0.21295 0.04896 -0.2215 0.05278 -0.2259 C 0.05885 -0.23283 0.07205 -0.24463 0.07205 -0.24439 C 0.0743 -0.25364 0.07587 -0.25549 0.08264 -0.2585 C 0.10486 -0.25688 0.12708 -0.25665 0.1493 -0.25387 C 0.15486 -0.25318 0.15972 -0.24463 0.1651 -0.24231 C 0.16736 -0.24 0.16996 -0.23792 0.17205 -0.23515 C 0.17361 -0.23307 0.17413 -0.23029 0.17569 -0.22821 C 0.18194 -0.21989 0.18767 -0.21434 0.19323 -0.20486 C 0.19531 -0.19653 0.19896 -0.18937 0.20191 -0.1815 C 0.20382 -0.16856 0.20816 -0.15607 0.2125 -0.14405 C 0.21562 -0.09919 0.21805 -0.05295 0.21076 -0.00856 C 0.20851 0.00462 0.20903 0.01873 0.20191 0.0289 C 0.1993 0.043 0.19566 0.0585 0.18785 0.06844 C 0.18437 0.07815 0.18246 0.08347 0.17569 0.08948 C 0.17222 0.10682 0.15955 0.1304 0.14757 0.14104 C 0.1434 0.15745 0.14965 0.13803 0.13871 0.1526 C 0.13732 0.15445 0.13802 0.15769 0.13698 0.15977 C 0.13559 0.16254 0.13333 0.16416 0.13177 0.1667 C 0.12708 0.1741 0.12274 0.18335 0.11771 0.19006 C 0.11562 0.19283 0.11285 0.19422 0.11076 0.19699 C 0.09913 0.21248 0.11562 0.19676 0.10191 0.20878 C 0.09444 0.22381 0.07969 0.23029 0.07205 0.24601 C 0.0691 0.25202 0.0618 0.2652 0.05798 0.26959 C 0.05278 0.27537 0.04618 0.27861 0.04045 0.28347 C 0.03732 0.28624 0.03628 0.29202 0.03351 0.29526 C 0.02639 0.30381 0.01597 0.30982 0.00712 0.31399 C -0.00712 0.32971 -0.00018 0.32139 -0.01389 0.33965 C -0.02188 0.35029 -0.01927 0.34358 -0.02795 0.35121 C -0.03715 0.3593 -0.04375 0.36994 -0.05417 0.37456 C -0.06129 0.38404 -0.0658 0.38243 -0.07344 0.39098 C -0.08195 0.40046 -0.08906 0.41318 -0.09809 0.42127 C -0.10052 0.43121 -0.10608 0.4363 -0.11042 0.44462 C -0.1125 0.45549 -0.11389 0.45942 -0.12083 0.46566 C -0.12136 0.4689 -0.12153 0.47214 -0.12257 0.47514 C -0.12327 0.47722 -0.12552 0.47769 -0.12622 0.47977 C -0.12865 0.4874 -0.12795 0.50035 -0.12795 0.50774 " pathEditMode="relative" rAng="0" ptsTypes="fffffffffffffffffffffffffffffffffffffffffffA">
                                      <p:cBhvr>
                                        <p:cTn id="21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39306E-6 C 0.01684 -0.02312 -0.00538 0.00647 0.01042 -0.01179 C 0.01354 -0.01549 0.01927 -0.02335 0.01927 -0.02335 C 0.02708 -0.05572 0.02327 -0.09272 0.01406 -0.12393 C 0.01111 -0.16301 0.00347 -0.17549 -0.01059 -0.20809 C -0.03281 -0.25965 -0.06337 -0.29942 -0.09479 -0.34127 C -0.1026 -0.35168 -0.1151 -0.35584 -0.12465 -0.36231 C -0.13958 -0.37225 -0.15573 -0.38358 -0.17205 -0.38798 C -0.18524 -0.39676 -0.19965 -0.40023 -0.21406 -0.40416 C -0.22378 -0.41087 -0.23316 -0.41133 -0.24392 -0.41364 C -0.26146 -0.41734 -0.27708 -0.42104 -0.29479 -0.42289 C -0.33923 -0.4222 -0.38368 -0.42197 -0.42812 -0.42058 C -0.44844 -0.41988 -0.46076 -0.40948 -0.47899 -0.40185 C -0.48715 -0.39838 -0.49844 -0.39723 -0.50712 -0.39491 C -0.51667 -0.38867 -0.52656 -0.38197 -0.5368 -0.3785 C -0.54236 -0.37364 -0.54861 -0.3711 -0.55434 -0.36694 C -0.55798 -0.36416 -0.56146 -0.36069 -0.56493 -0.35746 C -0.56805 -0.35468 -0.57205 -0.35468 -0.57552 -0.35283 C -0.5842 -0.34821 -0.59184 -0.3422 -0.6 -0.33642 C -0.60694 -0.32509 -0.61632 -0.31792 -0.62292 -0.30613 C -0.63264 -0.28856 -0.63368 -0.28486 -0.64045 -0.26867 C -0.64288 -0.26289 -0.6467 -0.25827 -0.64913 -0.25249 C -0.65347 -0.24231 -0.65399 -0.23283 -0.65625 -0.22197 C -0.65729 -0.21734 -0.65972 -0.20809 -0.65972 -0.20809 C -0.65868 -0.16486 -0.66337 -0.1422 -0.64913 -0.10983 C -0.64635 -0.09503 -0.64878 -0.10312 -0.64045 -0.08647 C -0.63923 -0.08416 -0.63733 -0.07168 -0.6368 -0.07006 C -0.63368 -0.06197 -0.62986 -0.05457 -0.62639 -0.04671 C -0.61667 -0.02497 -0.59878 -0.00856 -0.5842 0.00694 C -0.56337 0.02913 -0.54219 0.04925 -0.51927 0.06775 C -0.51667 0.06983 -0.51337 0.0689 -0.51059 0.07006 C -0.49948 0.07445 -0.49062 0.07908 -0.47899 0.08162 C -0.44444 0.08902 -0.41007 0.09757 -0.37552 0.10497 C -0.35503 0.10936 -0.33455 0.1126 -0.31406 0.11676 C -0.31094 0.11746 -0.29392 0.12139 -0.29132 0.12139 C -0.22187 0.12277 -0.15226 0.12301 -0.08246 0.1237 C -0.07257 0.12809 -0.0625 0.1311 -0.0526 0.13549 C -0.04635 0.14104 -0.03889 0.14613 -0.0316 0.14936 C -0.02361 0.15676 -0.01875 0.16647 -0.01233 0.17526 C -0.01024 0.17803 -0.00746 0.17965 -0.00538 0.1822 C 0.00191 0.19075 0.00972 0.20254 0.0158 0.21249 C 0.0224 0.22312 0.02587 0.23422 0.0316 0.24532 C 0.03507 0.25896 0.04028 0.27168 0.04375 0.28509 C 0.04531 0.2911 0.04618 0.29734 0.0474 0.30358 C 0.04827 0.30844 0.05087 0.31769 0.05087 0.31769 C 0.05226 0.33295 0.05469 0.34682 0.05608 0.36208 C 0.0566 0.37688 0.05781 0.40647 0.05781 0.40647 " pathEditMode="relative" ptsTypes="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9 -0.06035 C 0.03212 -0.07491 0.03646 -0.08254 0.04549 -0.09064 C 0.04861 -0.10104 0.05226 -0.10659 0.05608 -0.1163 C 0.05938 -0.13387 0.06181 -0.14381 0.06997 -0.15838 C 0.07622 -0.1889 0.06597 -0.14358 0.07708 -0.17711 C 0.07917 -0.18358 0.07951 -0.19098 0.08056 -0.19815 C 0.08177 -0.2074 0.08403 -0.22613 0.08403 -0.2259 C 0.08767 -0.30983 0.08976 -0.30844 0.08576 -0.43168 C 0.08559 -0.43514 0.08438 -0.43884 0.08229 -0.44116 C 0.07604 -0.44786 0.06771 -0.45087 0.06128 -0.45734 C 0.06076 -0.46127 0.06128 -0.4659 0.05955 -0.46913 C 0.05677 -0.47422 0.04497 -0.47514 0.04201 -0.47607 C 0.03316 -0.47861 0.02448 -0.4837 0.01563 -0.48555 C 0.00694 -0.4874 -0.00191 -0.48855 -0.01059 -0.49017 C -0.02517 -0.49665 -0.03576 -0.49711 -0.05104 -0.4948 C -0.05677 -0.48948 -0.0651 -0.47907 -0.07205 -0.47607 C -0.07934 -0.46636 -0.0849 -0.4578 -0.09306 -0.4504 C -0.09427 -0.44809 -0.09514 -0.44555 -0.0967 -0.44347 C -0.09878 -0.44069 -0.10174 -0.43931 -0.10365 -0.4363 C -0.10538 -0.43376 -0.10573 -0.43006 -0.10712 -0.42705 C -0.10868 -0.42381 -0.11042 -0.42081 -0.11233 -0.4178 C -0.11771 -0.40948 -0.12378 -0.40092 -0.12812 -0.39191 C -0.13003 -0.38775 -0.13628 -0.37064 -0.13872 -0.36393 C -0.13993 -0.36092 -0.14219 -0.35468 -0.14219 -0.35445 C -0.14115 -0.31214 -0.13698 -0.28948 -0.14219 -0.2541 C -0.14167 -0.24786 -0.14167 -0.24139 -0.14045 -0.23538 C -0.13993 -0.2326 -0.13767 -0.23098 -0.13698 -0.22844 C -0.13455 -0.21942 -0.13351 -0.20971 -0.13177 -0.20046 C -0.1309 -0.19607 -0.12812 -0.1926 -0.12639 -0.18867 C -0.12101 -0.17595 -0.11927 -0.16902 -0.11233 -0.15607 C -0.10608 -0.14451 -0.10486 -0.1304 -0.09844 -0.11861 C -0.09427 -0.10197 -0.09983 -0.12046 -0.09306 -0.10705 C -0.08802 -0.09711 -0.09149 -0.09896 -0.08611 -0.09064 C -0.08333 -0.08647 -0.08125 -0.08069 -0.07726 -0.07884 C -0.06858 -0.07491 -0.06042 -0.07168 -0.05278 -0.06497 C -0.05069 -0.05595 -0.04913 -0.04809 -0.04392 -0.04162 C -0.0434 -0.03931 -0.04306 -0.03676 -0.04219 -0.03445 C -0.04132 -0.03191 -0.03941 -0.03006 -0.03872 -0.02751 C -0.03455 -0.01295 -0.03455 0.00416 -0.03177 0.01919 C -0.03299 0.03792 -0.03194 0.04856 -0.03872 0.06358 C -0.0408 0.06844 -0.04323 0.07306 -0.04566 0.07769 C -0.04687 0.08 -0.04931 0.08462 -0.04931 0.08486 C -0.05347 0.10173 -0.05017 0.09526 -0.05799 0.10566 C -0.06302 0.12578 -0.0559 0.10081 -0.06337 0.11723 C -0.06441 0.11931 -0.06406 0.12231 -0.0651 0.12439 C -0.0684 0.1311 -0.07413 0.1385 -0.07899 0.14312 C -0.0842 0.15306 -0.08628 0.15006 -0.09306 0.15699 C -0.09444 0.15838 -0.09531 0.16023 -0.0967 0.16162 C -0.1 0.16509 -0.10365 0.16786 -0.10712 0.1711 C -0.11024 0.17387 -0.11771 0.17572 -0.11771 0.17595 C -0.16753 0.17387 -0.17378 0.18751 -0.19844 0.15468 " pathEditMode="relative" rAng="0" ptsTypes="ffffffff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4162 C -0.02153 -0.0363 -0.01302 -0.04254 -0.02466 -0.03214 C -0.03403 -0.01364 -0.04809 -0.00092 -0.05973 0.01457 C -0.06146 0.01688 -0.06302 0.01965 -0.06511 0.0215 C -0.06684 0.02312 -0.06875 0.02428 -0.07032 0.02613 C -0.07344 0.02983 -0.079 0.03792 -0.079 0.03815 C -0.08212 0.06682 -0.08854 0.07145 -0.10365 0.09156 C -0.11459 0.10613 -0.11997 0.12624 -0.12813 0.14312 C -0.13108 0.16671 -0.13698 0.1896 -0.14045 0.21318 C -0.14184 0.25387 -0.15104 0.30798 -0.13351 0.34405 C -0.13091 0.35769 -0.12431 0.36763 -0.11407 0.37202 C -0.09028 0.3933 -0.06771 0.38382 -0.03698 0.38382 " pathEditMode="relative" rAng="0" ptsTypes="fffffffffffA">
                                      <p:cBhvr>
                                        <p:cTn id="36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0.00393 C -0.00209 -0.0222 -0.0158 0.00324 -0.00174 -0.01225 C 0.00885 -0.02405 -0.00521 -0.01618 0.00711 -0.02173 C 0.00885 -0.02405 0.01024 -0.02682 0.01232 -0.02867 C 0.01441 -0.03075 0.01788 -0.03052 0.01944 -0.03329 C 0.02118 -0.03653 0.02066 -0.04116 0.02118 -0.04509 C 0.02309 -0.06058 0.02343 -0.06821 0.02465 -0.08486 C 0.02413 -0.11884 0.03177 -0.19075 0.01232 -0.2296 C 0.00955 -0.24254 0.00573 -0.25988 -0.00174 -0.26936 C -0.00348 -0.27399 -0.00816 -0.28717 -0.01042 -0.2904 C -0.01285 -0.2941 -0.01667 -0.29618 -0.01927 -0.29965 C -0.02084 -0.30173 -0.02136 -0.30474 -0.02275 -0.30682 C -0.03177 -0.32023 -0.03611 -0.32347 -0.04723 -0.3348 C -0.05278 -0.34035 -0.06059 -0.33988 -0.06667 -0.34405 C -0.08056 -0.35353 -0.09289 -0.36393 -0.10868 -0.3674 C -0.14375 -0.36647 -0.17934 -0.3704 -0.21389 -0.36277 C -0.22223 -0.36092 -0.22813 -0.35353 -0.23681 -0.35121 C -0.24167 -0.34428 -0.24775 -0.34243 -0.25434 -0.33942 C -0.26407 -0.32116 -0.25938 -0.32763 -0.26667 -0.31838 C -0.26789 -0.31191 -0.2717 -0.30636 -0.27188 -0.29965 C -0.2724 -0.26775 -0.27483 -0.21272 -0.26476 -0.17595 C -0.26077 -0.14381 -0.26111 -0.1096 -0.25608 -0.07769 C -0.25434 -0.06682 -0.24827 -0.05595 -0.24549 -0.04509 C -0.24601 -0.02173 -0.24618 0.00162 -0.24723 0.02497 C -0.24775 0.03491 -0.25782 0.0437 -0.26129 0.04832 C -0.26285 0.0504 -0.2632 0.05341 -0.26476 0.05549 C -0.27466 0.06867 -0.29566 0.0696 -0.30868 0.07399 C -0.33889 0.07237 -0.34497 0.07145 -0.36841 0.06705 C -0.37639 0.06358 -0.37518 0.05595 -0.38247 0.05318 C -0.38698 0.05156 -0.39167 0.05179 -0.39636 0.05064 C -0.40556 0.04855 -0.41545 0.04416 -0.42448 0.04139 C -0.42917 0.03746 -0.43386 0.03353 -0.43854 0.0296 C -0.44306 0.02566 -0.44636 0.01965 -0.45087 0.01572 C -0.45816 0.00254 -0.46754 -0.01087 -0.47882 -0.01711 C -0.48577 -0.0259 -0.48073 -0.02775 -0.48941 -0.03561 C -0.49775 -0.05225 -0.50643 -0.06705 -0.5158 -0.08254 C -0.5191 -0.10035 -0.51459 -0.0837 -0.52622 -0.10104 C -0.53664 -0.11653 -0.53716 -0.12624 -0.55434 -0.13387 C -0.56598 -0.14543 -0.5592 -0.13803 -0.57361 -0.15723 C -0.58195 -0.16832 -0.59601 -0.17572 -0.60695 -0.18058 C -0.62188 -0.20046 -0.59653 -0.16855 -0.62969 -0.19699 C -0.63854 -0.20462 -0.64948 -0.21249 -0.65955 -0.21572 C -0.66424 -0.21711 -0.66893 -0.21919 -0.67361 -0.22035 C -0.67657 -0.22104 -0.67952 -0.22173 -0.68247 -0.22266 C -0.68716 -0.22405 -0.69636 -0.22728 -0.69636 -0.22705 C -0.75417 -0.2259 -0.775 -0.23931 -0.81389 -0.21087 C -0.82917 -0.19977 -0.83976 -0.18636 -0.85087 -0.16879 C -0.86459 -0.14705 -0.84532 -0.18312 -0.86302 -0.14798 C -0.86424 -0.14566 -0.86667 -0.14081 -0.86667 -0.14058 C -0.86945 -0.12948 -0.87483 -0.11977 -0.87709 -0.10821 C -0.8783 -0.10197 -0.87934 -0.09572 -0.88056 -0.08948 C -0.88108 -0.08624 -0.88247 -0.08 -0.88247 -0.07977 C -0.8816 -0.03769 -0.89167 0.00092 -0.87535 0.03445 C -0.87257 0.04948 -0.87118 0.0504 -0.86476 0.06243 C -0.86233 0.07584 -0.8566 0.08532 -0.85261 0.09757 C -0.85139 0.10127 -0.85087 0.10566 -0.84914 0.10913 C -0.84479 0.11723 -0.83698 0.12532 -0.83143 0.13249 C -0.82986 0.13434 -0.82934 0.13734 -0.82795 0.13942 C -0.82309 0.14682 -0.81615 0.15214 -0.81216 0.16046 C -0.81094 0.16277 -0.81025 0.16578 -0.80868 0.16763 C -0.804 0.17318 -0.79723 0.17549 -0.79289 0.1815 C -0.78698 0.18983 -0.78316 0.19931 -0.77709 0.20717 C -0.77275 0.22497 -0.76198 0.23607 -0.75434 0.25156 C -0.75052 0.26775 -0.75539 0.24971 -0.74914 0.26566 C -0.74653 0.27237 -0.74636 0.28 -0.74375 0.28671 " pathEditMode="relative" rAng="0" ptsTypes="ffffffffffffffffffffffffffffffffffffffffffffffffffffffffffffffffA">
                                      <p:cBhvr>
                                        <p:cTn id="41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file.mobilmusic.ru/65/77/07/111570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9" t="17600" r="1369" b="6801"/>
          <a:stretch>
            <a:fillRect/>
          </a:stretch>
        </p:blipFill>
        <p:spPr bwMode="auto">
          <a:xfrm>
            <a:off x="-252536" y="4841776"/>
            <a:ext cx="93965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340768"/>
            <a:ext cx="1543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556792"/>
            <a:ext cx="2314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82333">
            <a:off x="7164288" y="476672"/>
            <a:ext cx="1368152" cy="187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987824" y="2636912"/>
            <a:ext cx="288032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dirty="0" smtClean="0">
                <a:ln w="10160">
                  <a:solidFill>
                    <a:schemeClr val="accent1"/>
                  </a:solidFill>
                  <a:prstDash val="solid"/>
                </a:ln>
                <a:gradFill flip="none" rotWithShape="1">
                  <a:gsLst>
                    <a:gs pos="35000">
                      <a:srgbClr val="0070C0"/>
                    </a:gs>
                    <a:gs pos="67000">
                      <a:srgbClr val="00B050"/>
                    </a:gs>
                    <a:gs pos="67000">
                      <a:srgbClr val="00B050"/>
                    </a:gs>
                    <a:gs pos="0">
                      <a:srgbClr val="0070C0"/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Л</a:t>
            </a:r>
            <a:endParaRPr lang="ru-RU" sz="10000" b="1" cap="none" spc="0" dirty="0">
              <a:ln w="10160">
                <a:solidFill>
                  <a:schemeClr val="accent1"/>
                </a:solidFill>
                <a:prstDash val="solid"/>
              </a:ln>
              <a:gradFill flip="none" rotWithShape="1">
                <a:gsLst>
                  <a:gs pos="35000">
                    <a:srgbClr val="0070C0"/>
                  </a:gs>
                  <a:gs pos="67000">
                    <a:srgbClr val="00B050"/>
                  </a:gs>
                  <a:gs pos="67000">
                    <a:srgbClr val="00B050"/>
                  </a:gs>
                  <a:gs pos="0">
                    <a:srgbClr val="0070C0"/>
                  </a:gs>
                  <a:gs pos="50000">
                    <a:srgbClr val="FFFFFF">
                      <a:shade val="67500"/>
                      <a:satMod val="115000"/>
                    </a:srgbClr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636912"/>
            <a:ext cx="874454" cy="88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476672"/>
            <a:ext cx="1438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0"/>
            <a:ext cx="1438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05725" y="0"/>
            <a:ext cx="14382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Солнышко"/>
          <p:cNvPicPr>
            <a:picLocks noChangeAspect="1" noChangeArrowheads="1" noCrop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60648"/>
            <a:ext cx="1428750" cy="1428750"/>
          </a:xfrm>
          <a:prstGeom prst="rect">
            <a:avLst/>
          </a:prstGeom>
          <a:noFill/>
        </p:spPr>
      </p:pic>
      <p:pic>
        <p:nvPicPr>
          <p:cNvPr id="21513" name="Picture 9" descr="Цветы и букеты"/>
          <p:cNvPicPr>
            <a:picLocks noChangeAspect="1" noChangeArrowheads="1" noCrop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804248" y="5733256"/>
            <a:ext cx="954782" cy="954783"/>
          </a:xfrm>
          <a:prstGeom prst="rect">
            <a:avLst/>
          </a:prstGeom>
          <a:noFill/>
        </p:spPr>
      </p:pic>
      <p:pic>
        <p:nvPicPr>
          <p:cNvPr id="21515" name="Picture 11" descr="Цветы и букеты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827584" y="5993903"/>
            <a:ext cx="864096" cy="864097"/>
          </a:xfrm>
          <a:prstGeom prst="rect">
            <a:avLst/>
          </a:prstGeom>
          <a:noFill/>
        </p:spPr>
      </p:pic>
      <p:pic>
        <p:nvPicPr>
          <p:cNvPr id="21517" name="Picture 13" descr="Цветы и букеты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8100392" y="5805264"/>
            <a:ext cx="810766" cy="1052736"/>
          </a:xfrm>
          <a:prstGeom prst="rect">
            <a:avLst/>
          </a:prstGeom>
          <a:noFill/>
        </p:spPr>
      </p:pic>
      <p:pic>
        <p:nvPicPr>
          <p:cNvPr id="21519" name="Picture 15" descr="Цветы и букеты"/>
          <p:cNvPicPr>
            <a:picLocks noChangeAspect="1" noChangeArrowheads="1" noCrop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904700"/>
            <a:ext cx="899592" cy="953300"/>
          </a:xfrm>
          <a:prstGeom prst="rect">
            <a:avLst/>
          </a:prstGeom>
          <a:noFill/>
        </p:spPr>
      </p:pic>
      <p:pic>
        <p:nvPicPr>
          <p:cNvPr id="21521" name="Picture 17" descr="Цветы и букеты"/>
          <p:cNvPicPr>
            <a:picLocks noChangeAspect="1" noChangeArrowheads="1" noCrop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275856" y="5647574"/>
            <a:ext cx="1142231" cy="1210426"/>
          </a:xfrm>
          <a:prstGeom prst="rect">
            <a:avLst/>
          </a:prstGeom>
          <a:noFill/>
        </p:spPr>
      </p:pic>
      <p:pic>
        <p:nvPicPr>
          <p:cNvPr id="21523" name="Picture 19" descr="Цветы и букеты"/>
          <p:cNvPicPr>
            <a:picLocks noChangeAspect="1" noChangeArrowheads="1" noCrop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796136" y="5805264"/>
            <a:ext cx="993425" cy="1052736"/>
          </a:xfrm>
          <a:prstGeom prst="rect">
            <a:avLst/>
          </a:prstGeom>
          <a:noFill/>
        </p:spPr>
      </p:pic>
      <p:pic>
        <p:nvPicPr>
          <p:cNvPr id="21525" name="Picture 21" descr="Бабочки"/>
          <p:cNvPicPr>
            <a:picLocks noChangeAspect="1" noChangeArrowheads="1" noCrop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619672" y="5819775"/>
            <a:ext cx="942975" cy="1038225"/>
          </a:xfrm>
          <a:prstGeom prst="rect">
            <a:avLst/>
          </a:prstGeom>
          <a:noFill/>
        </p:spPr>
      </p:pic>
      <p:pic>
        <p:nvPicPr>
          <p:cNvPr id="21527" name="Picture 23" descr="Бабочки"/>
          <p:cNvPicPr>
            <a:picLocks noChangeAspect="1" noChangeArrowheads="1" noCrop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779912" y="4293096"/>
            <a:ext cx="3143250" cy="1066801"/>
          </a:xfrm>
          <a:prstGeom prst="rect">
            <a:avLst/>
          </a:prstGeom>
          <a:noFill/>
        </p:spPr>
      </p:pic>
      <p:pic>
        <p:nvPicPr>
          <p:cNvPr id="21529" name="Picture 25" descr="http://smayli.ru/data/smiles/prazdnikia-2503.gif"/>
          <p:cNvPicPr>
            <a:picLocks noChangeAspect="1" noChangeArrowheads="1" noCrop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380312" y="3573016"/>
            <a:ext cx="990600" cy="695325"/>
          </a:xfrm>
          <a:prstGeom prst="rect">
            <a:avLst/>
          </a:prstGeom>
          <a:noFill/>
        </p:spPr>
      </p:pic>
      <p:pic>
        <p:nvPicPr>
          <p:cNvPr id="21531" name="Picture 27" descr="http://smayli.ru/data/smiles/prazdnikia-2503.gif"/>
          <p:cNvPicPr>
            <a:picLocks noChangeAspect="1" noChangeArrowheads="1" noCrop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 rot="8201767">
            <a:off x="340696" y="3669953"/>
            <a:ext cx="990600" cy="695325"/>
          </a:xfrm>
          <a:prstGeom prst="rect">
            <a:avLst/>
          </a:prstGeom>
          <a:noFill/>
        </p:spPr>
      </p:pic>
      <p:pic>
        <p:nvPicPr>
          <p:cNvPr id="21533" name="Picture 29" descr="http://vamotkrytka.ru/_ph/119/2/948252080.gif"/>
          <p:cNvPicPr>
            <a:picLocks noChangeAspect="1" noChangeArrowheads="1" noCrop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059832" y="-603448"/>
            <a:ext cx="2592288" cy="2728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309</Words>
  <Application>Microsoft Office PowerPoint</Application>
  <PresentationFormat>Экран (4:3)</PresentationFormat>
  <Paragraphs>40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виталий</cp:lastModifiedBy>
  <cp:revision>53</cp:revision>
  <dcterms:created xsi:type="dcterms:W3CDTF">2016-11-13T10:56:16Z</dcterms:created>
  <dcterms:modified xsi:type="dcterms:W3CDTF">2017-01-23T15:27:24Z</dcterms:modified>
</cp:coreProperties>
</file>