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301" r:id="rId4"/>
    <p:sldId id="303" r:id="rId5"/>
    <p:sldId id="262" r:id="rId6"/>
    <p:sldId id="295" r:id="rId7"/>
    <p:sldId id="305" r:id="rId8"/>
    <p:sldId id="281" r:id="rId9"/>
    <p:sldId id="264" r:id="rId10"/>
    <p:sldId id="292" r:id="rId11"/>
    <p:sldId id="293" r:id="rId12"/>
    <p:sldId id="284" r:id="rId13"/>
    <p:sldId id="285" r:id="rId14"/>
    <p:sldId id="294" r:id="rId15"/>
    <p:sldId id="267" r:id="rId16"/>
    <p:sldId id="314" r:id="rId17"/>
    <p:sldId id="268" r:id="rId18"/>
    <p:sldId id="257" r:id="rId19"/>
    <p:sldId id="270" r:id="rId20"/>
    <p:sldId id="269" r:id="rId21"/>
    <p:sldId id="272" r:id="rId22"/>
    <p:sldId id="276" r:id="rId23"/>
    <p:sldId id="275" r:id="rId24"/>
    <p:sldId id="277" r:id="rId25"/>
    <p:sldId id="278" r:id="rId26"/>
    <p:sldId id="311" r:id="rId27"/>
    <p:sldId id="279" r:id="rId28"/>
    <p:sldId id="258" r:id="rId29"/>
    <p:sldId id="280" r:id="rId30"/>
    <p:sldId id="288" r:id="rId31"/>
    <p:sldId id="291" r:id="rId32"/>
    <p:sldId id="309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11" autoAdjust="0"/>
    <p:restoredTop sz="94660"/>
  </p:normalViewPr>
  <p:slideViewPr>
    <p:cSldViewPr>
      <p:cViewPr varScale="1">
        <p:scale>
          <a:sx n="66" d="100"/>
          <a:sy n="66" d="100"/>
        </p:scale>
        <p:origin x="15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B25B6-5A78-4861-BDDF-D2E1BBB1766B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EBD30-8231-4CBE-993B-FB54672D7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24075-5F17-4F8D-8086-BA042336B4FB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FD5EA-20BE-40F2-88F4-BEF1EF2AE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2B34B-D4BC-447A-96D3-E9AF631E8E22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DA33C-9AF6-4A2E-9E4D-FF3334271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94D14-537C-4B78-A485-47F0D6DD13B3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192F5-7C4E-4990-B48C-54FE63919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A1675-AB92-4C8A-95FC-EE99A0D25949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C6608-31A8-4234-A3BB-39CAAACDF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597D4-E980-4A30-9FD9-B72A7DF3AF08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AD444-8A79-4511-A295-CAC4BA766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C12C4-69AB-4381-B0F3-E977C370E354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19EFA-AA29-49B6-ABDF-FDD7014964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9B7BA-3205-4EAF-ADDB-F94FAF33885B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FC743-3080-4433-9687-7F0A35A693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7A2C9-DCFC-4DEC-8875-BB429D7D5C50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0D4FA-1B6B-4D1E-BDA2-BBB4F390A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87BBA-AC1F-44B0-966F-88C15BE4F918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E91F3-4127-4A3F-8DB3-3AD9FBB0C6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BD7AFF-6898-47D5-8191-BAE9B1F27BEC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2ACC9-08E1-477E-9465-6529A59E58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F6C7FA-340F-4754-9155-1B5C7D83DD9C}" type="datetimeFigureOut">
              <a:rPr lang="ru-RU"/>
              <a:pPr>
                <a:defRPr/>
              </a:pPr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4D2E30-BCAA-4F0C-A873-84C018A83E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&#1090;&#1072;&#1081;&#1085;&#1072;%203%20&#1087;&#1083;&#1072;&#1085;&#1077;&#1090;&#1099;%20&#1090;&#1088;&#1077;&#1074;&#1086;&#1078;&#1085;&#1072;&#1103;.mp3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&#1042;&#1047;&#1051;&#1045;&#1058;%20&#1056;&#1040;&#1050;&#1045;&#1058;&#1067;.mp3" TargetMode="Externa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&#1080;&#1097;&#1080;%20&#1085;&#1072;%203%20&#1087;&#1083;&#1072;&#1085;&#1077;&#1090;&#1077;.mp3" TargetMode="Externa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&#1101;&#1092;&#1092;&#1077;&#1082;&#1090;%20&#1090;&#1088;&#1077;&#1074;&#1086;&#1078;&#1085;&#1072;&#1103;%20&#1084;&#1091;&#1079;&#1099;&#1082;&#1072;.mp3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007&#1082;&#1086;&#1089;&#1084;&#1080;&#1095;&#1077;&#1089;&#1082;&#1072;&#1103;6.mp3" TargetMode="Externa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&#1074;&#1086;&#1083;&#1096;&#1077;&#1073;&#1085;&#1086;&#1077;%20&#1087;&#1088;&#1077;&#1074;&#1088;&#1072;&#1097;&#1077;&#1085;&#1080;&#1077;.mp3" TargetMode="Externa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&#1074;&#1086;&#1083;&#1096;&#1077;&#1073;&#1085;&#1086;&#1077;%20&#1087;&#1088;&#1077;&#1074;&#1088;&#1072;&#1097;&#1077;&#1085;&#1080;&#1077;.mp3" TargetMode="Externa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&#1074;&#1086;&#1083;&#1096;&#1077;&#1073;&#1085;&#1086;&#1077;%20&#1087;&#1088;&#1077;&#1074;&#1088;&#1072;&#1097;&#1077;&#1085;&#1080;&#1077;.mp3" TargetMode="Externa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&#1074;&#1086;&#1083;&#1096;&#1077;&#1073;&#1085;&#1086;&#1077;%20&#1087;&#1088;&#1077;&#1074;&#1088;&#1072;&#1097;&#1077;&#1085;&#1080;&#1077;.mp3" TargetMode="Externa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&#1074;&#1086;&#1083;&#1096;&#1077;&#1073;&#1085;&#1086;&#1077;%20&#1087;&#1088;&#1077;&#1074;&#1088;&#1072;&#1097;&#1077;&#1085;&#1080;&#1077;.mp3" TargetMode="External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007&#1082;&#1086;&#1089;&#1084;&#1080;&#1095;&#1077;&#1089;&#1082;&#1072;&#1103;6.mp3" TargetMode="Externa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&#1074;&#1086;&#1083;&#1096;&#1077;&#1073;&#1085;&#1086;&#1077;%20&#1087;&#1088;&#1077;&#1074;&#1088;&#1072;&#1097;&#1077;&#1085;&#1080;&#1077;.mp3" TargetMode="Externa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&#1055;&#1054;&#1071;&#1042;&#1051;&#1045;&#1053;&#1048;&#1045;%20&#1056;&#1040;&#1044;&#1059;&#1043;&#1048;.mp3" TargetMode="Externa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007&#1082;&#1086;&#1089;&#1084;&#1080;&#1095;&#1077;&#1089;&#1082;&#1072;&#1103;6.mp3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&#1055;&#1054;&#1071;&#1042;&#1051;&#1045;&#1053;&#1048;&#1045;%20&#1056;&#1040;&#1044;&#1059;&#1043;&#1048;.mp3" TargetMode="Externa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007&#1082;&#1086;&#1089;&#1084;&#1080;&#1095;&#1077;&#1089;&#1082;&#1072;&#1103;6.mp3" TargetMode="External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007&#1082;&#1086;&#1089;&#1084;&#1080;&#1095;&#1077;&#1089;&#1082;&#1072;&#1103;6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007&#1082;&#1086;&#1089;&#1084;&#1080;&#1095;&#1077;&#1089;&#1082;&#1072;&#1103;6.mp3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&#1042;&#1047;&#1051;&#1045;&#1058;%20&#1056;&#1040;&#1050;&#1045;&#1058;&#1067;.mp3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4;&#1086;&#1103;%20&#1087;&#1072;&#1087;&#1082;&#1072;%20&#1085;&#1072;%20&#1074;&#1086;&#1089;&#1087;&#1080;&#1090;&#1072;&#1090;&#1077;&#1083;&#1100;%20&#1075;&#1086;&#1076;&#1072;%202014\&#1055;&#1056;&#1045;&#1047;&#1045;&#1053;&#1058;&#1040;&#1062;&#1048;&#1071;%20&#1050;%20&#1047;&#1040;&#1053;&#1071;&#1058;&#1048;&#1070;\&#1057;&#1048;&#1043;&#1053;&#1040;&#1051;%20SOS%20&#1089;%20&#1087;&#1083;&#1072;&#1085;&#1077;&#1090;&#1099;%20&#1064;&#1077;&#1083;&#1077;&#1079;&#1103;&#1082;&#1072;%20-%20&#1082;&#1086;&#1087;&#1080;&#1103;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5" descr="C:\Users\samsung\Desktop\фоны\фоны к занятию космос\космодром\0_73199_ed16f028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-214346" y="0"/>
            <a:ext cx="8649164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         Космодром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                               «Звёздный»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тайна 3 планеты тревожна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715375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C:\Users\samsung\Desktop\фоны\фоны к занятию космос\1340876102_51c7ee1474a4cac8a7332334dc767496 - копия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38" y="928688"/>
            <a:ext cx="67818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7" presetClass="entr" presetSubtype="8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ВЗЛЕТ РАКЕТ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572500" y="285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G:\ВОСПИТАТЕЛЬ ГОДА 2014\фоны\фоны к занятию космос\52f6fa162efe380762ecd52ae50ddda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ищи на 3 планет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4" descr="DSCF617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0"/>
            <a:ext cx="6553200" cy="690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C:\Users\samsung\Desktop\фоны\фоны к занятию космос\robot3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0"/>
            <a:ext cx="6126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7501" y="3681551"/>
            <a:ext cx="8731237" cy="31700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Здравствуйте! Спасибо, что приняли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наш сигнал бедствия. Злой волшебник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украл все краски, и теперь наша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планета погибает.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Помогите нам их вернуть!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3" descr="C:\Users\samsung\Desktop\фоны\фоны к занятию космос\robot3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0"/>
            <a:ext cx="61261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39748" y="4079879"/>
            <a:ext cx="8174545" cy="255454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elaxedIns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Злой волшебник обронил конверт,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когда улетал с нашей планеты,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может быть, там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вы найдете подсказку?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F:\ВОСПИТАТЕЛЬ ГОДА 2014\фоны\Envelope-Ico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928688"/>
            <a:ext cx="7916863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625" y="5357813"/>
            <a:ext cx="1357313" cy="12144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85938" y="5357813"/>
            <a:ext cx="1357312" cy="12144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43250" y="5357813"/>
            <a:ext cx="1357313" cy="12144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500563" y="5357813"/>
            <a:ext cx="1357312" cy="12144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57875" y="5357813"/>
            <a:ext cx="1357313" cy="12144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215188" y="5357813"/>
            <a:ext cx="1357312" cy="12144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" name="эффект тревожная музы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572500" y="285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007космическая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356100" y="32845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467" name="Group 11"/>
          <p:cNvGraphicFramePr>
            <a:graphicFrameLocks noGrp="1"/>
          </p:cNvGraphicFramePr>
          <p:nvPr/>
        </p:nvGraphicFramePr>
        <p:xfrm>
          <a:off x="0" y="260350"/>
          <a:ext cx="9144000" cy="6697663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6697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  <a:ea typeface="Times New Roman" pitchFamily="18" charset="0"/>
                          <a:cs typeface="Arial Unicode MS" pitchFamily="34" charset="-128"/>
                        </a:rPr>
                        <a:t>Гагарин, Пушкин, ракета, вертолет, метеорит, звезда, комета, Солнце.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 Unicode MS" pitchFamily="34" charset="-128"/>
                        <a:ea typeface="Times New Roman" pitchFamily="18" charset="0"/>
                        <a:cs typeface="Arial Unicode MS" pitchFamily="3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8138" name="Rectangle 14"/>
          <p:cNvSpPr>
            <a:spLocks noChangeArrowheads="1"/>
          </p:cNvSpPr>
          <p:nvPr/>
        </p:nvSpPr>
        <p:spPr bwMode="auto">
          <a:xfrm>
            <a:off x="-122238" y="407035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3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400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волшебное превращ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071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5-конечная звезда 3"/>
          <p:cNvSpPr/>
          <p:nvPr/>
        </p:nvSpPr>
        <p:spPr>
          <a:xfrm>
            <a:off x="928688" y="0"/>
            <a:ext cx="7358062" cy="6500813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1500174"/>
            <a:ext cx="2966503" cy="393954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0" b="1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Рисунок 1" descr="http://nattik.ru/wp-content/uploads/2011/04/zanatie_kosmo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волшебное превращ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071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5-конечная звезда 3"/>
          <p:cNvSpPr/>
          <p:nvPr/>
        </p:nvSpPr>
        <p:spPr>
          <a:xfrm>
            <a:off x="928688" y="0"/>
            <a:ext cx="7358062" cy="6500813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1500174"/>
            <a:ext cx="2966503" cy="393954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0" b="1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F:\ВОСПИТАТЕЛЬ ГОДА 2014\фоны\Spac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3" descr="F:\ВОСПИТАТЕЛЬ ГОДА 2014\фоны\фоны к занятию космос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113"/>
            <a:ext cx="9144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волшебное превращ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071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5-конечная звезда 3"/>
          <p:cNvSpPr/>
          <p:nvPr/>
        </p:nvSpPr>
        <p:spPr>
          <a:xfrm>
            <a:off x="928688" y="0"/>
            <a:ext cx="7358062" cy="6500813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1500174"/>
            <a:ext cx="2966503" cy="393954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0" b="1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волшебное превращ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071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5-конечная звезда 3"/>
          <p:cNvSpPr/>
          <p:nvPr/>
        </p:nvSpPr>
        <p:spPr>
          <a:xfrm>
            <a:off x="928688" y="0"/>
            <a:ext cx="7358062" cy="6500813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1714488"/>
            <a:ext cx="2966503" cy="393954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0" b="1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F:\ВОСПИТАТЕЛЬ ГОДА 2014\фоны\фоны к занятию космос\NL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волшебное превращ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071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5-конечная звезда 3"/>
          <p:cNvSpPr/>
          <p:nvPr/>
        </p:nvSpPr>
        <p:spPr>
          <a:xfrm>
            <a:off x="928688" y="0"/>
            <a:ext cx="7358062" cy="6500813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1714488"/>
            <a:ext cx="2966503" cy="393954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0" b="1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F:\ВОСПИТАТЕЛЬ ГОДА 2014\фоны\фоны к занятию космос\kometa_elenina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5563" y="0"/>
            <a:ext cx="91995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007космическая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4" descr="DSCF662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04813"/>
            <a:ext cx="8208963" cy="615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000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волшебное превращ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071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5-конечная звезда 3"/>
          <p:cNvSpPr/>
          <p:nvPr/>
        </p:nvSpPr>
        <p:spPr>
          <a:xfrm>
            <a:off x="928688" y="0"/>
            <a:ext cx="7358062" cy="6500813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1714488"/>
            <a:ext cx="2966503" cy="393954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0" b="1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C:\Users\samsung\Desktop\фоны\34321c78a3b8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7788" y="0"/>
            <a:ext cx="9221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rainbow3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428625"/>
            <a:ext cx="9396413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357290" y="4214818"/>
            <a:ext cx="7151317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Р а </a:t>
            </a:r>
            <a:r>
              <a:rPr lang="ru-RU" sz="120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д</a:t>
            </a:r>
            <a:r>
              <a:rPr lang="ru-RU" sz="1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 у г а</a:t>
            </a:r>
          </a:p>
        </p:txBody>
      </p:sp>
      <p:pic>
        <p:nvPicPr>
          <p:cNvPr id="5" name="ПОЯВЛЕНИЕ РАДУГ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43938" y="214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007космическая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501063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6" descr="C:\Users\samsung\Desktop\фоны\фоны к занятию космос\1340876102_51c7ee1474a4cac8a7332334dc767496 - копия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25" y="928688"/>
            <a:ext cx="67818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/>
              <a:t>космос</a:t>
            </a:r>
          </a:p>
        </p:txBody>
      </p:sp>
      <p:pic>
        <p:nvPicPr>
          <p:cNvPr id="15362" name="Содержимое 3" descr="красивый космос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5363" name="Содержимое 3" descr="красивый космос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ПОЯВЛЕНИЕ РАДУГ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43938" y="6286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2" descr="F:\ВОСПИТАТЕЛЬ ГОДА 2014\фоны\фоны к занятию космос\1340876102_51c7ee1474a4cac8a7332334dc76749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313" y="1071563"/>
            <a:ext cx="6662737" cy="499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5" descr="C:\Users\samsung\Desktop\фоны\фоны к занятию космос\космодром\0_73199_ed16f028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-214346" y="0"/>
            <a:ext cx="8649164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         Космодром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                               «Звёздный»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007космическая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000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solidFill>
                  <a:schemeClr val="bg1"/>
                </a:solidFill>
              </a:rPr>
              <a:t>Первый космонавт.</a:t>
            </a:r>
          </a:p>
        </p:txBody>
      </p:sp>
      <p:pic>
        <p:nvPicPr>
          <p:cNvPr id="16386" name="Содержимое 3" descr="гагарин фотка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95413" y="1600200"/>
            <a:ext cx="6353175" cy="4525963"/>
          </a:xfrm>
        </p:spPr>
      </p:pic>
      <p:pic>
        <p:nvPicPr>
          <p:cNvPr id="16387" name="Содержимое 3" descr="гагарин фотк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:\DCIM\115___01\IMG_06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007космическая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Безымянный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981075"/>
            <a:ext cx="8469313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3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400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007космическая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DSCF660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0"/>
            <a:ext cx="49291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3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7400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86116" y="928670"/>
            <a:ext cx="2459328" cy="54784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5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5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1000108"/>
            <a:ext cx="2459328" cy="54784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5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4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86116" y="785794"/>
            <a:ext cx="2459328" cy="54784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5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3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143240" y="857232"/>
            <a:ext cx="2459328" cy="54784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5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2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785794"/>
            <a:ext cx="2459328" cy="547842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5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1</a:t>
            </a:r>
          </a:p>
        </p:txBody>
      </p:sp>
      <p:pic>
        <p:nvPicPr>
          <p:cNvPr id="1026" name="Picture 2" descr="F:\ВОСПИТАТЕЛЬ ГОДА 2014\фоны\фоны к занятию космос\spiral1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3152169">
            <a:off x="-4865688" y="5553075"/>
            <a:ext cx="47625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ВЗЛЕТ РАКЕТ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572500" y="64293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1251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25 -0.08001 L 1.47257 -1.06591 " pathEditMode="relative" rAng="0" ptsTypes="AA">
                                      <p:cBhvr>
                                        <p:cTn id="5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000" y="-4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5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samsung\Desktop\фоны\фоны к занятию космос\espaco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11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samsung\Desktop\фоны\фоны к занятию космос\robot3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88" y="285750"/>
            <a:ext cx="5564187" cy="622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ИГНАЛ SOS с планеты Шелезяка - коп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501063" y="3571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7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2008</TotalTime>
  <Words>95</Words>
  <Application>Microsoft Office PowerPoint</Application>
  <PresentationFormat>Экран (4:3)</PresentationFormat>
  <Paragraphs>28</Paragraphs>
  <Slides>32</Slides>
  <Notes>0</Notes>
  <HiddenSlides>0</HiddenSlides>
  <MMClips>20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Arial Unicode MS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космос</vt:lpstr>
      <vt:lpstr>Первый космонавт.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Светличная</dc:creator>
  <cp:lastModifiedBy>Пользователь</cp:lastModifiedBy>
  <cp:revision>167</cp:revision>
  <dcterms:created xsi:type="dcterms:W3CDTF">2014-01-29T05:48:20Z</dcterms:created>
  <dcterms:modified xsi:type="dcterms:W3CDTF">2017-01-24T17:32:22Z</dcterms:modified>
</cp:coreProperties>
</file>