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91" r:id="rId3"/>
    <p:sldId id="330" r:id="rId4"/>
    <p:sldId id="331" r:id="rId5"/>
    <p:sldId id="336" r:id="rId6"/>
    <p:sldId id="335" r:id="rId7"/>
    <p:sldId id="292" r:id="rId8"/>
    <p:sldId id="339" r:id="rId9"/>
    <p:sldId id="307" r:id="rId10"/>
    <p:sldId id="348" r:id="rId11"/>
    <p:sldId id="312" r:id="rId12"/>
    <p:sldId id="311" r:id="rId13"/>
    <p:sldId id="310" r:id="rId14"/>
    <p:sldId id="340" r:id="rId15"/>
    <p:sldId id="316" r:id="rId16"/>
    <p:sldId id="259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3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253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25D0-20D5-4091-84ED-6E7188374911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A4FD-2C8C-4E90-87F0-138639C3FF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25D0-20D5-4091-84ED-6E7188374911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A4FD-2C8C-4E90-87F0-138639C3FF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25D0-20D5-4091-84ED-6E7188374911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A4FD-2C8C-4E90-87F0-138639C3FF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25D0-20D5-4091-84ED-6E7188374911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A4FD-2C8C-4E90-87F0-138639C3FF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25D0-20D5-4091-84ED-6E7188374911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A4FD-2C8C-4E90-87F0-138639C3FF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25D0-20D5-4091-84ED-6E7188374911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A4FD-2C8C-4E90-87F0-138639C3FF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25D0-20D5-4091-84ED-6E7188374911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A4FD-2C8C-4E90-87F0-138639C3FF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25D0-20D5-4091-84ED-6E7188374911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A4FD-2C8C-4E90-87F0-138639C3FF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25D0-20D5-4091-84ED-6E7188374911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A4FD-2C8C-4E90-87F0-138639C3FF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25D0-20D5-4091-84ED-6E7188374911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A4FD-2C8C-4E90-87F0-138639C3FF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25D0-20D5-4091-84ED-6E7188374911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FA4FD-2C8C-4E90-87F0-138639C3FF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025D0-20D5-4091-84ED-6E7188374911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FA4FD-2C8C-4E90-87F0-138639C3FF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72;&#1085;&#1076;&#1088;&#1077;&#1081;\Documents\&#1084;&#1091;&#1079;&#1099;&#1082;&#1072;\Muzyka_dlya_igr_-_Veselaya_muzyka_mp3davalka.com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41.pn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12" Type="http://schemas.openxmlformats.org/officeDocument/2006/relationships/image" Target="../media/image4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85;&#1076;&#1088;&#1077;&#1081;\Documents\&#1084;&#1091;&#1079;&#1099;&#1082;&#1072;\Alisa_v_strane_chudes_Skazochnaya_muzyka_dlya_risovaniya_(vmuzice.com).mp3" TargetMode="External"/><Relationship Id="rId6" Type="http://schemas.openxmlformats.org/officeDocument/2006/relationships/image" Target="../media/image36.jpeg"/><Relationship Id="rId11" Type="http://schemas.openxmlformats.org/officeDocument/2006/relationships/image" Target="../media/image39.jpeg"/><Relationship Id="rId5" Type="http://schemas.openxmlformats.org/officeDocument/2006/relationships/image" Target="../media/image35.jpeg"/><Relationship Id="rId10" Type="http://schemas.openxmlformats.org/officeDocument/2006/relationships/image" Target="../media/image28.jpeg"/><Relationship Id="rId4" Type="http://schemas.openxmlformats.org/officeDocument/2006/relationships/image" Target="../media/image34.jpeg"/><Relationship Id="rId9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\Desktop\&#1052;&#1091;&#1079;&#1099;&#1082;&#1072;%20&#1073;&#1072;&#1073;&#1086;&#1095;&#1082;&#1080;\V_muzredaktore_napisal-Polet_babochki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gif"/><Relationship Id="rId3" Type="http://schemas.openxmlformats.org/officeDocument/2006/relationships/image" Target="../media/image8.gif"/><Relationship Id="rId7" Type="http://schemas.openxmlformats.org/officeDocument/2006/relationships/image" Target="../media/image45.gif"/><Relationship Id="rId12" Type="http://schemas.openxmlformats.org/officeDocument/2006/relationships/image" Target="../media/image4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gif"/><Relationship Id="rId11" Type="http://schemas.openxmlformats.org/officeDocument/2006/relationships/image" Target="../media/image15.gif"/><Relationship Id="rId5" Type="http://schemas.openxmlformats.org/officeDocument/2006/relationships/image" Target="../media/image43.gif"/><Relationship Id="rId10" Type="http://schemas.openxmlformats.org/officeDocument/2006/relationships/image" Target="../media/image47.gif"/><Relationship Id="rId4" Type="http://schemas.openxmlformats.org/officeDocument/2006/relationships/image" Target="../media/image42.gif"/><Relationship Id="rId9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1.png"/><Relationship Id="rId7" Type="http://schemas.openxmlformats.org/officeDocument/2006/relationships/image" Target="../media/image8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\Desktop\&#1052;&#1091;&#1079;&#1099;&#1082;&#1072;%20&#1073;&#1072;&#1073;&#1086;&#1095;&#1082;&#1080;\V_muzredaktore_napisal-Polet_babochki.mp3" TargetMode="Externa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10" Type="http://schemas.openxmlformats.org/officeDocument/2006/relationships/image" Target="../media/image11.gif"/><Relationship Id="rId4" Type="http://schemas.openxmlformats.org/officeDocument/2006/relationships/image" Target="../media/image5.gif"/><Relationship Id="rId9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12.gif"/><Relationship Id="rId7" Type="http://schemas.openxmlformats.org/officeDocument/2006/relationships/image" Target="../media/image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9.gif"/><Relationship Id="rId4" Type="http://schemas.openxmlformats.org/officeDocument/2006/relationships/image" Target="../media/image13.jpeg"/><Relationship Id="rId9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7" Type="http://schemas.openxmlformats.org/officeDocument/2006/relationships/image" Target="../media/image8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9.gif"/><Relationship Id="rId4" Type="http://schemas.openxmlformats.org/officeDocument/2006/relationships/image" Target="../media/image1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2a957a5bb87.png"/>
          <p:cNvPicPr>
            <a:picLocks noGrp="1"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2976" y="571480"/>
            <a:ext cx="6858048" cy="5940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Georgia" pitchFamily="18" charset="0"/>
                <a:ea typeface="Batang" pitchFamily="18" charset="-127"/>
                <a:cs typeface="Times New Roman" pitchFamily="18" charset="0"/>
              </a:rPr>
              <a:t>Презентация для открытого показа в старшей группе </a:t>
            </a:r>
          </a:p>
          <a:p>
            <a:pPr algn="ctr"/>
            <a:r>
              <a:rPr lang="ru-RU" sz="1600" b="1" dirty="0" smtClean="0">
                <a:latin typeface="Georgia" pitchFamily="18" charset="0"/>
                <a:ea typeface="Batang" pitchFamily="18" charset="-127"/>
                <a:cs typeface="Times New Roman" pitchFamily="18" charset="0"/>
              </a:rPr>
              <a:t>по ОО « Художественно-эстетическое развитие»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  <a:ea typeface="Batang" pitchFamily="18" charset="-127"/>
                <a:cs typeface="Times New Roman" pitchFamily="18" charset="0"/>
              </a:rPr>
              <a:t>«Радужные бабочки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  <a:ea typeface="Batang" pitchFamily="18" charset="-127"/>
                <a:cs typeface="Times New Roman" pitchFamily="18" charset="0"/>
              </a:rPr>
              <a:t>в технике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  <a:ea typeface="Batang" pitchFamily="18" charset="-127"/>
                <a:cs typeface="Times New Roman" pitchFamily="18" charset="0"/>
              </a:rPr>
              <a:t>многослойная лепка»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воспитателя первой категории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Ивановой Ольги Сергеевны</a:t>
            </a:r>
          </a:p>
          <a:p>
            <a:pPr algn="ctr">
              <a:lnSpc>
                <a:spcPct val="150000"/>
              </a:lnSpc>
            </a:pPr>
            <a:endParaRPr lang="ru-RU" sz="2800" b="1" dirty="0" smtClean="0">
              <a:solidFill>
                <a:srgbClr val="C00000"/>
              </a:solidFill>
              <a:latin typeface="Georgia" pitchFamily="18" charset="0"/>
              <a:ea typeface="Batang" pitchFamily="18" charset="-127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2800" b="1" dirty="0" smtClean="0">
              <a:solidFill>
                <a:srgbClr val="C00000"/>
              </a:solidFill>
              <a:latin typeface="Georgia" pitchFamily="18" charset="0"/>
              <a:ea typeface="Batang" pitchFamily="18" charset="-127"/>
              <a:cs typeface="Times New Roman" pitchFamily="18" charset="0"/>
            </a:endParaRPr>
          </a:p>
          <a:p>
            <a:endParaRPr lang="ru-RU" sz="1200" b="1" dirty="0" smtClean="0">
              <a:solidFill>
                <a:srgbClr val="C00000"/>
              </a:solidFill>
              <a:latin typeface="Georgia" pitchFamily="18" charset="0"/>
              <a:ea typeface="Batang" pitchFamily="18" charset="-127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Georgia" pitchFamily="18" charset="0"/>
              <a:ea typeface="Batang" pitchFamily="18" charset="-127"/>
              <a:cs typeface="Times New Roman" pitchFamily="18" charset="0"/>
            </a:endParaRPr>
          </a:p>
          <a:p>
            <a:pPr algn="ctr"/>
            <a:endParaRPr lang="ru-RU" sz="2400" b="1" dirty="0">
              <a:latin typeface="Georgia" pitchFamily="18" charset="0"/>
              <a:ea typeface="Batang" pitchFamily="18" charset="-127"/>
            </a:endParaRPr>
          </a:p>
        </p:txBody>
      </p:sp>
      <p:pic>
        <p:nvPicPr>
          <p:cNvPr id="13318" name="Picture 6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4143380"/>
            <a:ext cx="2476504" cy="2143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Muzyka_dlya_igr_-_Veselaya_muzyka_mp3davalka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2571736" y="521495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653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улет-из-пластилиновых-лепешек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285728"/>
            <a:ext cx="492922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нитка-накинута-на-рулет-из-пластилина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52" y="3214687"/>
            <a:ext cx="500065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рулет-из-пластилина-разрезанный-ниткой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0" y="214290"/>
            <a:ext cx="592935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улет-из-пластилина-разрезанный-ниткой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3786190"/>
            <a:ext cx="400052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андрей\Desktop\музыка\Фото318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57554" y="1285860"/>
            <a:ext cx="3071834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\</a:t>
            </a:r>
            <a:endParaRPr lang="ru-RU" dirty="0"/>
          </a:p>
        </p:txBody>
      </p:sp>
      <p:pic>
        <p:nvPicPr>
          <p:cNvPr id="5" name="Рисунок 4" descr="четыре-крыла-для-бабочки-из-пластилина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428604"/>
            <a:ext cx="585791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четыре-крыла-для-бабочки-из-пластилина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4214818"/>
            <a:ext cx="292895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ндрей\Desktop\Фото31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30438" y="307975"/>
            <a:ext cx="4681537" cy="6242050"/>
          </a:xfrm>
          <a:prstGeom prst="rect">
            <a:avLst/>
          </a:prstGeom>
          <a:noFill/>
        </p:spPr>
      </p:pic>
      <p:pic>
        <p:nvPicPr>
          <p:cNvPr id="2051" name="Picture 3" descr="C:\Users\андрей\Desktop\Фото31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30438" y="307975"/>
            <a:ext cx="4681537" cy="6242050"/>
          </a:xfrm>
          <a:prstGeom prst="rect">
            <a:avLst/>
          </a:prstGeom>
          <a:noFill/>
        </p:spPr>
      </p:pic>
      <p:pic>
        <p:nvPicPr>
          <p:cNvPr id="2052" name="Picture 4" descr="C:\Users\андрей\Desktop\Фото319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14546" y="571480"/>
            <a:ext cx="4643470" cy="569279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разрезаем-пластилин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14290"/>
            <a:ext cx="192879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цветные-лепешки-из-пластилина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57422" y="142852"/>
            <a:ext cx="178595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/>
          <p:nvPr/>
        </p:nvSpPr>
        <p:spPr>
          <a:xfrm>
            <a:off x="1714480" y="100010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4000496" y="928670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лепешки-из-пластилина-сложены-стопкой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142852"/>
            <a:ext cx="207170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рулет-из-пластилиновых-лепешек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72330" y="0"/>
            <a:ext cx="1857452" cy="1500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трелка вправо 10"/>
          <p:cNvSpPr/>
          <p:nvPr/>
        </p:nvSpPr>
        <p:spPr>
          <a:xfrm>
            <a:off x="6643702" y="928670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нитка-накинута-на-рулет-из-пластилина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00430" y="1500174"/>
            <a:ext cx="207170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рулет-из-пластилина-разрезанный-ниткой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000760" y="1571612"/>
            <a:ext cx="228601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трелка вправо 21"/>
          <p:cNvSpPr/>
          <p:nvPr/>
        </p:nvSpPr>
        <p:spPr>
          <a:xfrm>
            <a:off x="0" y="1857364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5357818" y="2000240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Содержимое 5" descr="четыре-крыла-для-бабочки-из-пластилина"/>
          <p:cNvPicPr>
            <a:picLocks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14348" y="3429000"/>
            <a:ext cx="135732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Стрелка вправо 25"/>
          <p:cNvSpPr/>
          <p:nvPr/>
        </p:nvSpPr>
        <p:spPr>
          <a:xfrm>
            <a:off x="8072462" y="207167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0" y="350043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четыре-крыла-для-бабочки-из-пластилина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786050" y="3286124"/>
            <a:ext cx="214314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Стрелка вправо 29"/>
          <p:cNvSpPr/>
          <p:nvPr/>
        </p:nvSpPr>
        <p:spPr>
          <a:xfrm>
            <a:off x="4786314" y="3643314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Содержимое 5" descr="четыре-крыла-для-бабочки-из-пластилина"/>
          <p:cNvPicPr>
            <a:picLocks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572132" y="3571876"/>
            <a:ext cx="214314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Стрелка вправо 31"/>
          <p:cNvSpPr/>
          <p:nvPr/>
        </p:nvSpPr>
        <p:spPr>
          <a:xfrm>
            <a:off x="8001024" y="3714752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Picture 6" descr="C:\Users\андрей\Desktop\музыка\Фото3188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5400000" flipH="1">
            <a:off x="1250133" y="892951"/>
            <a:ext cx="1000132" cy="2357454"/>
          </a:xfrm>
          <a:prstGeom prst="rect">
            <a:avLst/>
          </a:prstGeom>
          <a:noFill/>
        </p:spPr>
      </p:pic>
      <p:sp>
        <p:nvSpPr>
          <p:cNvPr id="36" name="Стрелка вправо 35"/>
          <p:cNvSpPr/>
          <p:nvPr/>
        </p:nvSpPr>
        <p:spPr>
          <a:xfrm>
            <a:off x="2786050" y="1928802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>
            <a:off x="2071670" y="350043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" name="Picture 4" descr="C:\Users\андрей\Desktop\Фото3190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 rot="16200000">
            <a:off x="6215074" y="4071942"/>
            <a:ext cx="1785950" cy="3071834"/>
          </a:xfrm>
          <a:prstGeom prst="rect">
            <a:avLst/>
          </a:prstGeom>
          <a:noFill/>
        </p:spPr>
      </p:pic>
      <p:pic>
        <p:nvPicPr>
          <p:cNvPr id="38" name="Alisa_v_strane_chudes_Skazochnaya_muzyka_dlya_risovaniya_(vmuzice.com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13" cstate="screen"/>
          <a:stretch>
            <a:fillRect/>
          </a:stretch>
        </p:blipFill>
        <p:spPr>
          <a:xfrm>
            <a:off x="1785918" y="5091122"/>
            <a:ext cx="642942" cy="642942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9302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2a957a5bb87.png"/>
          <p:cNvPicPr>
            <a:picLocks noGrp="1"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217" name="Picture 1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678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V_muzredaktore_napisal-Polet_baboch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2a957a5bb87.png"/>
          <p:cNvPicPr>
            <a:picLocks noGrp="1"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85918" y="2214554"/>
            <a:ext cx="585791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0"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</a:p>
          <a:p>
            <a:pPr algn="ctr"/>
            <a:r>
              <a:rPr lang="ru-RU" sz="6600" b="1" dirty="0" smtClean="0">
                <a:ln w="19050"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внимание!</a:t>
            </a:r>
            <a:endParaRPr lang="ru-RU" sz="6600" b="1" dirty="0">
              <a:ln w="19050">
                <a:solidFill>
                  <a:srgbClr val="FFFF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https://img-fotki.yandex.ru/get/6200/23869276.c/0_85bbc_9505fac9_S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5119674"/>
            <a:ext cx="1785950" cy="1738326"/>
          </a:xfrm>
          <a:prstGeom prst="rect">
            <a:avLst/>
          </a:prstGeom>
          <a:noFill/>
        </p:spPr>
      </p:pic>
      <p:pic>
        <p:nvPicPr>
          <p:cNvPr id="1028" name="Picture 4" descr="http://krasivie-kartinki.ru/images/babochki15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428660" y="2500306"/>
            <a:ext cx="2586822" cy="2500306"/>
          </a:xfrm>
          <a:prstGeom prst="rect">
            <a:avLst/>
          </a:prstGeom>
          <a:noFill/>
        </p:spPr>
      </p:pic>
      <p:pic>
        <p:nvPicPr>
          <p:cNvPr id="1030" name="Picture 6" descr="http://mirgif.com/animacija/krasivaja-babochka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57166"/>
            <a:ext cx="1653279" cy="1571636"/>
          </a:xfrm>
          <a:prstGeom prst="rect">
            <a:avLst/>
          </a:prstGeom>
          <a:noFill/>
        </p:spPr>
      </p:pic>
      <p:pic>
        <p:nvPicPr>
          <p:cNvPr id="1032" name="Picture 8" descr="http://mirgif.com/animacija/fioletovaja-babochka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71802" y="4643422"/>
            <a:ext cx="2725080" cy="2214578"/>
          </a:xfrm>
          <a:prstGeom prst="rect">
            <a:avLst/>
          </a:prstGeom>
          <a:noFill/>
        </p:spPr>
      </p:pic>
      <p:pic>
        <p:nvPicPr>
          <p:cNvPr id="1034" name="Picture 10" descr="http://justclickit.ru/flash/butterfly/butterfly%20(10).gif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29388" y="5142940"/>
            <a:ext cx="1857388" cy="1872248"/>
          </a:xfrm>
          <a:prstGeom prst="rect">
            <a:avLst/>
          </a:prstGeom>
          <a:noFill/>
        </p:spPr>
      </p:pic>
      <p:pic>
        <p:nvPicPr>
          <p:cNvPr id="1036" name="Picture 12" descr="http://best-animation.ru/lanim/babochki_anim/babochka-16.gif"/>
          <p:cNvPicPr>
            <a:picLocks noChangeAspect="1" noChangeArrowheads="1" noCrop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929454" y="857231"/>
            <a:ext cx="2381251" cy="1874603"/>
          </a:xfrm>
          <a:prstGeom prst="rect">
            <a:avLst/>
          </a:prstGeom>
          <a:noFill/>
        </p:spPr>
      </p:pic>
      <p:pic>
        <p:nvPicPr>
          <p:cNvPr id="1038" name="Picture 14" descr="http://images-photo.ru/_ph/17/2/619925781.gif"/>
          <p:cNvPicPr>
            <a:picLocks noChangeAspect="1" noChangeArrowheads="1" noCrop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143108" y="0"/>
            <a:ext cx="2266957" cy="2266959"/>
          </a:xfrm>
          <a:prstGeom prst="rect">
            <a:avLst/>
          </a:prstGeom>
          <a:noFill/>
        </p:spPr>
      </p:pic>
      <p:pic>
        <p:nvPicPr>
          <p:cNvPr id="1040" name="Picture 16" descr="https://yabakientelbaki.files.wordpress.com/2015/09/sem-50.gif"/>
          <p:cNvPicPr>
            <a:picLocks noChangeAspect="1" noChangeArrowheads="1" noCrop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214942" y="-142900"/>
            <a:ext cx="1905000" cy="1905000"/>
          </a:xfrm>
          <a:prstGeom prst="rect">
            <a:avLst/>
          </a:prstGeom>
          <a:noFill/>
        </p:spPr>
      </p:pic>
      <p:pic>
        <p:nvPicPr>
          <p:cNvPr id="1042" name="Picture 18" descr="http://justclickit.ru/flash/butterfly/butterfly%20(25).gif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000496" y="714356"/>
            <a:ext cx="1162050" cy="771525"/>
          </a:xfrm>
          <a:prstGeom prst="rect">
            <a:avLst/>
          </a:prstGeom>
          <a:noFill/>
        </p:spPr>
      </p:pic>
      <p:pic>
        <p:nvPicPr>
          <p:cNvPr id="1044" name="Picture 20" descr="https://img-fotki.yandex.ru/get/6101/23869276.c/0_85bb8_4909c444_S"/>
          <p:cNvPicPr>
            <a:picLocks noChangeAspect="1" noChangeArrowheads="1" noCrop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7358060" y="3214686"/>
            <a:ext cx="1785940" cy="16430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2a957a5bb87.png"/>
          <p:cNvPicPr>
            <a:picLocks noGrp="1"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2774" name="AutoShape 6" descr="https://im0-tub-ru.yandex.net/i?id=9bf4d0cf334e334a6cde64f4443dd9b3&amp;n=33&amp;h=225&amp;w=34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6" name="AutoShape 8" descr="https://im0-tub-ru.yandex.net/i?id=9bf4d0cf334e334a6cde64f4443dd9b3&amp;n=33&amp;h=225&amp;w=34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80" name="Picture 12" descr="http://www.mannersmatter.com.ng/wp-content/uploads/2014/08/rainbow-backgrounds-cartoon-desktop-picture-colour-images-rainbow-backgroun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2a957a5bb87.png"/>
          <p:cNvPicPr>
            <a:picLocks noGrp="1"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217" name="Picture 1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678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V_muzredaktore_napisal-Polet_baboch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Picture 6"/>
          <p:cNvPicPr>
            <a:picLocks noChangeAspect="1" noChangeArrowheads="1" noCrop="1"/>
          </p:cNvPicPr>
          <p:nvPr/>
        </p:nvPicPr>
        <p:blipFill>
          <a:blip r:embed="rId6" cstate="screen">
            <a:grayscl/>
          </a:blip>
          <a:srcRect/>
          <a:stretch>
            <a:fillRect/>
          </a:stretch>
        </p:blipFill>
        <p:spPr bwMode="auto">
          <a:xfrm>
            <a:off x="1643042" y="5643578"/>
            <a:ext cx="942090" cy="5772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https://img-fotki.yandex.ru/get/6200/23869276.c/0_85bbc_9505fac9_S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6643702" y="4071942"/>
            <a:ext cx="1785950" cy="1643074"/>
          </a:xfrm>
          <a:prstGeom prst="rect">
            <a:avLst/>
          </a:prstGeom>
          <a:noFill/>
        </p:spPr>
      </p:pic>
      <p:pic>
        <p:nvPicPr>
          <p:cNvPr id="14" name="Picture 2" descr="https://img-fotki.yandex.ru/get/6200/23869276.c/0_85bbc_9505fac9_S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071934" y="4000504"/>
            <a:ext cx="2000264" cy="1571636"/>
          </a:xfrm>
          <a:prstGeom prst="rect">
            <a:avLst/>
          </a:prstGeom>
          <a:noFill/>
        </p:spPr>
      </p:pic>
      <p:pic>
        <p:nvPicPr>
          <p:cNvPr id="15" name="Picture 2" descr="http://img1.liveinternet.ru/images/attach/c/2/74/480/74480919_babochkaletit.gif"/>
          <p:cNvPicPr>
            <a:picLocks noChangeAspect="1" noChangeArrowheads="1" noCrop="1"/>
          </p:cNvPicPr>
          <p:nvPr/>
        </p:nvPicPr>
        <p:blipFill>
          <a:blip r:embed="rId8" cstate="screen">
            <a:grayscl/>
          </a:blip>
          <a:srcRect/>
          <a:stretch>
            <a:fillRect/>
          </a:stretch>
        </p:blipFill>
        <p:spPr bwMode="auto">
          <a:xfrm>
            <a:off x="500034" y="3143248"/>
            <a:ext cx="1516730" cy="1428760"/>
          </a:xfrm>
          <a:prstGeom prst="rect">
            <a:avLst/>
          </a:prstGeom>
          <a:noFill/>
        </p:spPr>
      </p:pic>
      <p:pic>
        <p:nvPicPr>
          <p:cNvPr id="16" name="Picture 2" descr="http://img1.liveinternet.ru/images/attach/c/2/74/480/74480919_babochkaletit.gif"/>
          <p:cNvPicPr>
            <a:picLocks noChangeAspect="1" noChangeArrowheads="1" noCrop="1"/>
          </p:cNvPicPr>
          <p:nvPr/>
        </p:nvPicPr>
        <p:blipFill>
          <a:blip r:embed="rId8" cstate="screen">
            <a:grayscl/>
          </a:blip>
          <a:srcRect/>
          <a:stretch>
            <a:fillRect/>
          </a:stretch>
        </p:blipFill>
        <p:spPr bwMode="auto">
          <a:xfrm>
            <a:off x="4786314" y="4857760"/>
            <a:ext cx="1516730" cy="1428760"/>
          </a:xfrm>
          <a:prstGeom prst="rect">
            <a:avLst/>
          </a:prstGeom>
          <a:noFill/>
        </p:spPr>
      </p:pic>
      <p:pic>
        <p:nvPicPr>
          <p:cNvPr id="17" name="Picture 2" descr="http://img1.liveinternet.ru/images/attach/c/2/74/480/74480919_babochkaletit.gif"/>
          <p:cNvPicPr>
            <a:picLocks noChangeAspect="1" noChangeArrowheads="1" noCrop="1"/>
          </p:cNvPicPr>
          <p:nvPr/>
        </p:nvPicPr>
        <p:blipFill>
          <a:blip r:embed="rId8" cstate="screen">
            <a:grayscl/>
          </a:blip>
          <a:srcRect/>
          <a:stretch>
            <a:fillRect/>
          </a:stretch>
        </p:blipFill>
        <p:spPr bwMode="auto">
          <a:xfrm>
            <a:off x="2357422" y="3143248"/>
            <a:ext cx="1516730" cy="1428760"/>
          </a:xfrm>
          <a:prstGeom prst="rect">
            <a:avLst/>
          </a:prstGeom>
          <a:noFill/>
        </p:spPr>
      </p:pic>
      <p:pic>
        <p:nvPicPr>
          <p:cNvPr id="18" name="Picture 4" descr="http://krasivie-kartinki.ru/images/babochki15.gif"/>
          <p:cNvPicPr>
            <a:picLocks noChangeAspect="1" noChangeArrowheads="1" noCrop="1"/>
          </p:cNvPicPr>
          <p:nvPr/>
        </p:nvPicPr>
        <p:blipFill>
          <a:blip r:embed="rId9" cstate="screen">
            <a:grayscl/>
          </a:blip>
          <a:srcRect/>
          <a:stretch>
            <a:fillRect/>
          </a:stretch>
        </p:blipFill>
        <p:spPr bwMode="auto">
          <a:xfrm>
            <a:off x="0" y="5357826"/>
            <a:ext cx="1024995" cy="1071570"/>
          </a:xfrm>
          <a:prstGeom prst="rect">
            <a:avLst/>
          </a:prstGeom>
          <a:noFill/>
        </p:spPr>
      </p:pic>
      <p:pic>
        <p:nvPicPr>
          <p:cNvPr id="19" name="Picture 4" descr="http://krasivie-kartinki.ru/images/babochki15.gif"/>
          <p:cNvPicPr>
            <a:picLocks noChangeAspect="1" noChangeArrowheads="1" noCrop="1"/>
          </p:cNvPicPr>
          <p:nvPr/>
        </p:nvPicPr>
        <p:blipFill>
          <a:blip r:embed="rId10" cstate="screen">
            <a:grayscl/>
          </a:blip>
          <a:srcRect/>
          <a:stretch>
            <a:fillRect/>
          </a:stretch>
        </p:blipFill>
        <p:spPr bwMode="auto">
          <a:xfrm>
            <a:off x="2143108" y="4166761"/>
            <a:ext cx="1214446" cy="9767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2a957a5bb87.png"/>
          <p:cNvPicPr>
            <a:picLocks noGrp="1"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8674" name="Picture 2" descr="http://www.eduportal44.ru/Sudislavl/Kolokol/ds_K/SiteAssets/SitePages/%D0%9D%D0%BE%D0%B2%D0%BE%D1%81%D1%82%D0%B8/af5d17d6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4" descr="http://img-fotki.yandex.ru/get/6408/86441892.35e/0_a61e6_836a0163_ori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71934" y="2786058"/>
            <a:ext cx="1071570" cy="2357454"/>
          </a:xfrm>
          <a:prstGeom prst="rect">
            <a:avLst/>
          </a:prstGeom>
          <a:noFill/>
        </p:spPr>
      </p:pic>
      <p:pic>
        <p:nvPicPr>
          <p:cNvPr id="7" name="Picture 2" descr="http://img1.liveinternet.ru/images/attach/c/2/74/480/74480919_babochkaletit.gif"/>
          <p:cNvPicPr>
            <a:picLocks noChangeAspect="1" noChangeArrowheads="1" noCrop="1"/>
          </p:cNvPicPr>
          <p:nvPr/>
        </p:nvPicPr>
        <p:blipFill>
          <a:blip r:embed="rId5" cstate="screen">
            <a:grayscl/>
          </a:blip>
          <a:srcRect/>
          <a:stretch>
            <a:fillRect/>
          </a:stretch>
        </p:blipFill>
        <p:spPr bwMode="auto">
          <a:xfrm>
            <a:off x="4674692" y="4429132"/>
            <a:ext cx="826002" cy="785818"/>
          </a:xfrm>
          <a:prstGeom prst="rect">
            <a:avLst/>
          </a:prstGeom>
          <a:noFill/>
        </p:spPr>
      </p:pic>
      <p:pic>
        <p:nvPicPr>
          <p:cNvPr id="9" name="Picture 2" descr="http://img1.liveinternet.ru/images/attach/c/2/74/480/74480919_babochkaletit.gif"/>
          <p:cNvPicPr>
            <a:picLocks noChangeAspect="1" noChangeArrowheads="1" noCrop="1"/>
          </p:cNvPicPr>
          <p:nvPr/>
        </p:nvPicPr>
        <p:blipFill>
          <a:blip r:embed="rId5" cstate="screen">
            <a:grayscl/>
          </a:blip>
          <a:srcRect/>
          <a:stretch>
            <a:fillRect/>
          </a:stretch>
        </p:blipFill>
        <p:spPr bwMode="auto">
          <a:xfrm>
            <a:off x="3643306" y="3071810"/>
            <a:ext cx="857256" cy="571504"/>
          </a:xfrm>
          <a:prstGeom prst="rect">
            <a:avLst/>
          </a:prstGeom>
          <a:noFill/>
        </p:spPr>
      </p:pic>
      <p:pic>
        <p:nvPicPr>
          <p:cNvPr id="10" name="Picture 6"/>
          <p:cNvPicPr>
            <a:picLocks noChangeAspect="1" noChangeArrowheads="1" noCrop="1"/>
          </p:cNvPicPr>
          <p:nvPr/>
        </p:nvPicPr>
        <p:blipFill>
          <a:blip r:embed="rId6" cstate="screen">
            <a:grayscl/>
          </a:blip>
          <a:srcRect/>
          <a:stretch>
            <a:fillRect/>
          </a:stretch>
        </p:blipFill>
        <p:spPr bwMode="auto">
          <a:xfrm>
            <a:off x="3143240" y="4357694"/>
            <a:ext cx="942090" cy="5772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6"/>
          <p:cNvPicPr>
            <a:picLocks noChangeAspect="1" noChangeArrowheads="1" noCrop="1"/>
          </p:cNvPicPr>
          <p:nvPr/>
        </p:nvPicPr>
        <p:blipFill>
          <a:blip r:embed="rId6" cstate="screen">
            <a:grayscl/>
          </a:blip>
          <a:srcRect/>
          <a:stretch>
            <a:fillRect/>
          </a:stretch>
        </p:blipFill>
        <p:spPr bwMode="auto">
          <a:xfrm>
            <a:off x="3714744" y="4643446"/>
            <a:ext cx="942090" cy="5772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https://img-fotki.yandex.ru/get/6200/23869276.c/0_85bbc_9505fac9_S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5929322" y="5214950"/>
            <a:ext cx="945503" cy="642942"/>
          </a:xfrm>
          <a:prstGeom prst="rect">
            <a:avLst/>
          </a:prstGeom>
          <a:noFill/>
        </p:spPr>
      </p:pic>
      <p:pic>
        <p:nvPicPr>
          <p:cNvPr id="13" name="Picture 2" descr="https://img-fotki.yandex.ru/get/6200/23869276.c/0_85bbc_9505fac9_S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3143241" y="5286388"/>
            <a:ext cx="1428760" cy="857256"/>
          </a:xfrm>
          <a:prstGeom prst="rect">
            <a:avLst/>
          </a:prstGeom>
          <a:noFill/>
        </p:spPr>
      </p:pic>
      <p:pic>
        <p:nvPicPr>
          <p:cNvPr id="14" name="Picture 2" descr="https://img-fotki.yandex.ru/get/6200/23869276.c/0_85bbc_9505fac9_S"/>
          <p:cNvPicPr>
            <a:picLocks noChangeAspect="1" noChangeArrowheads="1" noCrop="1"/>
          </p:cNvPicPr>
          <p:nvPr/>
        </p:nvPicPr>
        <p:blipFill>
          <a:blip r:embed="rId8" cstate="screen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7643834" y="6000768"/>
            <a:ext cx="840445" cy="571503"/>
          </a:xfrm>
          <a:prstGeom prst="rect">
            <a:avLst/>
          </a:prstGeom>
          <a:noFill/>
        </p:spPr>
      </p:pic>
      <p:pic>
        <p:nvPicPr>
          <p:cNvPr id="15" name="Picture 4" descr="http://krasivie-kartinki.ru/images/babochki15.gif"/>
          <p:cNvPicPr>
            <a:picLocks noChangeAspect="1" noChangeArrowheads="1" noCrop="1"/>
          </p:cNvPicPr>
          <p:nvPr/>
        </p:nvPicPr>
        <p:blipFill>
          <a:blip r:embed="rId9" cstate="screen">
            <a:grayscl/>
          </a:blip>
          <a:srcRect/>
          <a:stretch>
            <a:fillRect/>
          </a:stretch>
        </p:blipFill>
        <p:spPr bwMode="auto">
          <a:xfrm>
            <a:off x="7500959" y="5000636"/>
            <a:ext cx="614997" cy="642942"/>
          </a:xfrm>
          <a:prstGeom prst="rect">
            <a:avLst/>
          </a:prstGeom>
          <a:noFill/>
        </p:spPr>
      </p:pic>
      <p:pic>
        <p:nvPicPr>
          <p:cNvPr id="16" name="Picture 4" descr="http://krasivie-kartinki.ru/images/babochki15.gif"/>
          <p:cNvPicPr>
            <a:picLocks noChangeAspect="1" noChangeArrowheads="1" noCrop="1"/>
          </p:cNvPicPr>
          <p:nvPr/>
        </p:nvPicPr>
        <p:blipFill>
          <a:blip r:embed="rId9" cstate="screen">
            <a:grayscl/>
          </a:blip>
          <a:srcRect/>
          <a:stretch>
            <a:fillRect/>
          </a:stretch>
        </p:blipFill>
        <p:spPr bwMode="auto">
          <a:xfrm>
            <a:off x="5143504" y="5929330"/>
            <a:ext cx="767169" cy="588172"/>
          </a:xfrm>
          <a:prstGeom prst="rect">
            <a:avLst/>
          </a:prstGeom>
          <a:noFill/>
        </p:spPr>
      </p:pic>
      <p:pic>
        <p:nvPicPr>
          <p:cNvPr id="17" name="Picture 4" descr="http://krasivie-kartinki.ru/images/babochki15.gif"/>
          <p:cNvPicPr>
            <a:picLocks noChangeAspect="1" noChangeArrowheads="1" noCrop="1"/>
          </p:cNvPicPr>
          <p:nvPr/>
        </p:nvPicPr>
        <p:blipFill>
          <a:blip r:embed="rId9" cstate="screen">
            <a:grayscl/>
          </a:blip>
          <a:srcRect/>
          <a:stretch>
            <a:fillRect/>
          </a:stretch>
        </p:blipFill>
        <p:spPr bwMode="auto">
          <a:xfrm>
            <a:off x="6858015" y="4429130"/>
            <a:ext cx="642943" cy="64294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78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 descr="http://justclickit.ru/flash/butterfly/butterfly%20(25)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4786322"/>
            <a:ext cx="1071570" cy="857256"/>
          </a:xfrm>
          <a:prstGeom prst="rect">
            <a:avLst/>
          </a:prstGeom>
          <a:noFill/>
        </p:spPr>
      </p:pic>
      <p:pic>
        <p:nvPicPr>
          <p:cNvPr id="6" name="Picture 4" descr="http://krasivie-kartinki.ru/images/babochki15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4429132"/>
            <a:ext cx="1285884" cy="857256"/>
          </a:xfrm>
          <a:prstGeom prst="rect">
            <a:avLst/>
          </a:prstGeom>
          <a:noFill/>
        </p:spPr>
      </p:pic>
      <p:pic>
        <p:nvPicPr>
          <p:cNvPr id="7" name="Picture 2" descr="http://img1.liveinternet.ru/images/attach/c/2/74/480/74480919_babochkaletit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00958" y="5214950"/>
            <a:ext cx="1000132" cy="733430"/>
          </a:xfrm>
          <a:prstGeom prst="rect">
            <a:avLst/>
          </a:prstGeom>
          <a:noFill/>
        </p:spPr>
      </p:pic>
      <p:pic>
        <p:nvPicPr>
          <p:cNvPr id="8" name="Picture 18" descr="http://justclickit.ru/flash/butterfly/butterfly%20(25)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81950" y="4500570"/>
            <a:ext cx="1162050" cy="771525"/>
          </a:xfrm>
          <a:prstGeom prst="rect">
            <a:avLst/>
          </a:prstGeom>
          <a:noFill/>
        </p:spPr>
      </p:pic>
      <p:pic>
        <p:nvPicPr>
          <p:cNvPr id="9" name="Picture 14" descr="http://images-photo.ru/_ph/17/2/619925781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57554" y="2643182"/>
            <a:ext cx="2266957" cy="2266959"/>
          </a:xfrm>
          <a:prstGeom prst="rect">
            <a:avLst/>
          </a:prstGeom>
          <a:noFill/>
        </p:spPr>
      </p:pic>
      <p:pic>
        <p:nvPicPr>
          <p:cNvPr id="10" name="Picture 2" descr="https://img-fotki.yandex.ru/get/6200/23869276.c/0_85bbc_9505fac9_S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28926" y="5119674"/>
            <a:ext cx="1785950" cy="15240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2a957a5bb87.png"/>
          <p:cNvPicPr>
            <a:picLocks noGrp="1"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2774" name="AutoShape 6" descr="https://im0-tub-ru.yandex.net/i?id=9bf4d0cf334e334a6cde64f4443dd9b3&amp;n=33&amp;h=225&amp;w=34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6" name="AutoShape 8" descr="https://im0-tub-ru.yandex.net/i?id=9bf4d0cf334e334a6cde64f4443dd9b3&amp;n=33&amp;h=225&amp;w=34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80" name="Picture 12" descr="http://www.mannersmatter.com.ng/wp-content/uploads/2014/08/rainbow-backgrounds-cartoon-desktop-picture-colour-images-rainbow-backgroun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азрезаем-пластилин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14290"/>
            <a:ext cx="842968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андрей\Desktop\Фото318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071538" y="-714380"/>
            <a:ext cx="2571768" cy="4000528"/>
          </a:xfrm>
          <a:prstGeom prst="rect">
            <a:avLst/>
          </a:prstGeom>
          <a:noFill/>
        </p:spPr>
      </p:pic>
      <p:pic>
        <p:nvPicPr>
          <p:cNvPr id="3" name="Рисунок 2" descr="цветные-лепешки-из-пластилина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3071810"/>
            <a:ext cx="585791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лепешки-из-пластилина-сложены-стопкой"/>
          <p:cNvPicPr/>
          <p:nvPr/>
        </p:nvPicPr>
        <p:blipFill>
          <a:blip r:embed="rId2" cstate="screen"/>
          <a:srcRect l="5318" t="13953" r="6400" b="19070"/>
          <a:stretch>
            <a:fillRect/>
          </a:stretch>
        </p:blipFill>
        <p:spPr bwMode="auto">
          <a:xfrm>
            <a:off x="500034" y="1643050"/>
            <a:ext cx="550072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:\Users\андрей\Desktop\музыка\Фото318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1285852" y="3786190"/>
            <a:ext cx="5833872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2541</TotalTime>
  <Words>33</Words>
  <Application>Microsoft Office PowerPoint</Application>
  <PresentationFormat>Экран (4:3)</PresentationFormat>
  <Paragraphs>15</Paragraphs>
  <Slides>17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\</vt:lpstr>
      <vt:lpstr>Слайд 14</vt:lpstr>
      <vt:lpstr>            </vt:lpstr>
      <vt:lpstr>Слайд 16</vt:lpstr>
      <vt:lpstr>Слайд 17</vt:lpstr>
    </vt:vector>
  </TitlesOfParts>
  <Company>Image&amp;Matros ®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Image&amp;Matros ®</dc:creator>
  <cp:lastModifiedBy>андрей</cp:lastModifiedBy>
  <cp:revision>227</cp:revision>
  <dcterms:created xsi:type="dcterms:W3CDTF">2015-01-14T17:41:18Z</dcterms:created>
  <dcterms:modified xsi:type="dcterms:W3CDTF">2017-01-24T11:39:07Z</dcterms:modified>
</cp:coreProperties>
</file>