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0" r:id="rId4"/>
    <p:sldId id="261" r:id="rId5"/>
    <p:sldId id="264" r:id="rId6"/>
    <p:sldId id="263" r:id="rId7"/>
    <p:sldId id="266" r:id="rId8"/>
    <p:sldId id="282" r:id="rId9"/>
    <p:sldId id="283" r:id="rId10"/>
    <p:sldId id="284" r:id="rId11"/>
    <p:sldId id="285" r:id="rId12"/>
    <p:sldId id="276" r:id="rId13"/>
    <p:sldId id="277" r:id="rId14"/>
    <p:sldId id="275" r:id="rId15"/>
    <p:sldId id="278" r:id="rId16"/>
    <p:sldId id="279" r:id="rId17"/>
    <p:sldId id="286" r:id="rId18"/>
    <p:sldId id="287" r:id="rId19"/>
    <p:sldId id="268" r:id="rId20"/>
    <p:sldId id="281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114" d="100"/>
          <a:sy n="114" d="100"/>
        </p:scale>
        <p:origin x="-924" y="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6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1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microsoft.com/office/2007/relationships/hdphoto" Target="../media/hdphoto3.wdp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microsoft.com/office/2007/relationships/hdphoto" Target="../media/hdphoto4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0648"/>
            <a:ext cx="7278960" cy="136815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b="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4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«Молочная страна»</a:t>
            </a:r>
            <a:endParaRPr lang="ru-RU" sz="40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2492896"/>
            <a:ext cx="4176464" cy="21602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Автор: Браун Наталья Владимировна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Группа «Чебурашка»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МКДОУ «Детский сад № 498»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1026" name="Picture 2" descr="http://rb7.ru/system/images/image_links/73331/306876_2293468666185_1533102129_2444289_543237_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4248472" cy="31863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3379367" y="2279671"/>
            <a:ext cx="2776809" cy="1512168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Возможные проекты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563888" y="620688"/>
            <a:ext cx="2124236" cy="1368152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Выставка творческих работ «Молочная страна»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444208" y="2204864"/>
            <a:ext cx="2351575" cy="1512168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Фотоальбом «Мои полезные друзья»</a:t>
            </a: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539552" y="2312876"/>
            <a:ext cx="2484276" cy="1620180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Книжки-малышки «Пословицы и загадки о молочных продуктах»</a:t>
            </a:r>
          </a:p>
        </p:txBody>
      </p:sp>
      <p:pic>
        <p:nvPicPr>
          <p:cNvPr id="4098" name="Picture 2" descr="http://previews.123rf.com/images/nataka/nataka1404/nataka140400010/27552630-cat-cow-and-milk-vector-illustration-Stock-Phot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884" y="64780"/>
            <a:ext cx="1924060" cy="192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m2-tub-ru.yandex.net/i?id=63769215f7f663c064906968fe2179f5-l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34556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ages.clipartpanda.com/politico-clipart-images-2-77999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365104"/>
            <a:ext cx="2328193" cy="1742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previews.123rf.com/images/scusi/scusi1201/scusi120100027/11943475-Cows-on-pasture-Stock-Photo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459555"/>
            <a:ext cx="2268760" cy="1736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2339752" y="4293096"/>
            <a:ext cx="2079231" cy="1440160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Мини-музей «Молочная страна»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4648508" y="4296641"/>
            <a:ext cx="2079231" cy="1440160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«Праздник молока!»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442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187624" y="475655"/>
            <a:ext cx="6912768" cy="1033272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Основной этап (Реализация проекта)</a:t>
            </a:r>
            <a:endParaRPr lang="ru-RU" sz="28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855139" y="1628800"/>
            <a:ext cx="5544616" cy="3456384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/>
              <a:t>Социально-коммуникативное развитие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/>
              <a:t>Познавательное развитие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/>
              <a:t>Речевое развитие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/>
              <a:t>Художественно-эстетическое развитие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/>
              <a:t>Физическое развитие</a:t>
            </a:r>
            <a:endParaRPr lang="ru-RU" dirty="0"/>
          </a:p>
        </p:txBody>
      </p:sp>
      <p:pic>
        <p:nvPicPr>
          <p:cNvPr id="1026" name="Picture 2" descr="http://www.stihi.ru/pics/2015/10/18/878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293096"/>
            <a:ext cx="3420700" cy="23488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773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0519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651044" y="1692750"/>
            <a:ext cx="3744417" cy="28083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520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1584" y="4392107"/>
            <a:ext cx="2808312" cy="21062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DSC05136.JPG"/>
          <p:cNvPicPr>
            <a:picLocks noChangeAspect="1"/>
          </p:cNvPicPr>
          <p:nvPr/>
        </p:nvPicPr>
        <p:blipFill>
          <a:blip r:embed="rId4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19262"/>
            <a:ext cx="2629365" cy="1972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SC05109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342924"/>
            <a:ext cx="4176464" cy="31323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2736869" y="1801707"/>
            <a:ext cx="3382227" cy="2590400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Рассматривание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альбома: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Животные, которые дают молоко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Молоко и молочные продукты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Просмотр м/ф «Трое из Простоквашино»; 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Опытно-экспериментальная деятельность: « В лаборатории молока»; 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Продолжение наблюдений «Простокваша – это просто!» 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7980" y="4504892"/>
            <a:ext cx="1683604" cy="2353108"/>
          </a:xfrm>
          <a:prstGeom prst="rect">
            <a:avLst/>
          </a:prstGeom>
        </p:spPr>
      </p:pic>
      <p:pic>
        <p:nvPicPr>
          <p:cNvPr id="14" name="Объект 3" descr="DSC05262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766582"/>
            <a:ext cx="1304773" cy="130856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20827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Речевое развитие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5" name="Рисунок 4" descr="DSC05275.JPG"/>
          <p:cNvPicPr>
            <a:picLocks noChangeAspect="1"/>
          </p:cNvPicPr>
          <p:nvPr/>
        </p:nvPicPr>
        <p:blipFill>
          <a:blip r:embed="rId2" cstate="screen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275678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940154" y="3941676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5278.JPG"/>
          <p:cNvPicPr>
            <a:picLocks noChangeAspect="1"/>
          </p:cNvPicPr>
          <p:nvPr/>
        </p:nvPicPr>
        <p:blipFill>
          <a:blip r:embed="rId5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167666"/>
            <a:ext cx="3744415" cy="28083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611560" y="4005064"/>
            <a:ext cx="4032447" cy="2852936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Wingdings" pitchFamily="2" charset="2"/>
              <a:buChar char="Ø"/>
            </a:pPr>
            <a:r>
              <a:rPr lang="ru-RU" sz="1200" dirty="0"/>
              <a:t>Рассказ по картинкам « Как  молоко попадает   на  наш стол»; 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200" dirty="0"/>
              <a:t>«Рекламирование молочных продуктов» (составление рассказа);   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200" dirty="0"/>
              <a:t>Словесная игра «Выбери молочный продукт», «Название каши»;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200" dirty="0"/>
              <a:t>Чтение стихов и </a:t>
            </a:r>
            <a:r>
              <a:rPr lang="ru-RU" sz="1200" dirty="0" err="1"/>
              <a:t>потешек</a:t>
            </a:r>
            <a:r>
              <a:rPr lang="ru-RU" sz="1200" dirty="0"/>
              <a:t> о молочных продуктах;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200" dirty="0"/>
              <a:t>Чтение и  беседа по иллюстрациям  книги «Стакан молока»;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200" dirty="0"/>
              <a:t>Чтение художественной литературы:</a:t>
            </a:r>
            <a:r>
              <a:rPr lang="ru-RU" sz="1200" b="1" dirty="0"/>
              <a:t> </a:t>
            </a:r>
            <a:r>
              <a:rPr lang="ru-RU" sz="1200" dirty="0"/>
              <a:t> «Притча о молочке и овсяной кашке»,</a:t>
            </a:r>
            <a:r>
              <a:rPr lang="ru-RU" sz="1200" b="1" dirty="0"/>
              <a:t> </a:t>
            </a:r>
            <a:r>
              <a:rPr lang="ru-RU" sz="1200" dirty="0"/>
              <a:t> «Сказка о принцессе Каше  и принце Молоко</a:t>
            </a:r>
            <a:r>
              <a:rPr lang="ru-RU" sz="1200" dirty="0" smtClean="0"/>
              <a:t>»</a:t>
            </a:r>
            <a:r>
              <a:rPr lang="ru-RU" sz="1200" b="1" dirty="0"/>
              <a:t>.</a:t>
            </a:r>
            <a:endParaRPr lang="ru-RU" sz="1200" dirty="0">
              <a:effectLst/>
            </a:endParaRPr>
          </a:p>
        </p:txBody>
      </p:sp>
      <p:pic>
        <p:nvPicPr>
          <p:cNvPr id="3076" name="Picture 4" descr="http://previews.123rf.com/images/sveslatasla/sveslatasla1212/sveslatasla121200023/16957497-funny-cartoon-spotted-cow-with-a-bucket-of-milk-on-a-white-background-Stock-Vector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4705" y="3153632"/>
            <a:ext cx="1276530" cy="1644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10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Социально-коммуникативное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1" y="1232756"/>
            <a:ext cx="3600400" cy="27003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lum bright="-10000" contrast="1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524" y="4155208"/>
            <a:ext cx="3096344" cy="23222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82" y="1232756"/>
            <a:ext cx="3391629" cy="25437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6" name="Picture 4" descr="http://zaikinmir.ru/kartinki/images/maslenica/maslenica-kartinki-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1511" y="1879624"/>
            <a:ext cx="1591754" cy="176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531511" y="3933056"/>
            <a:ext cx="3488761" cy="2442824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людей, которые имеют отношение к молочным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продуктам;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ли молоко быть опасным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здоровья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Изготовление плакатов «полезные продукты»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Дежурство по столовой.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pPr algn="ctr"/>
            <a:endParaRPr lang="ru-RU" dirty="0"/>
          </a:p>
        </p:txBody>
      </p:sp>
      <p:pic>
        <p:nvPicPr>
          <p:cNvPr id="9" name="Рисунок 8" descr="DSC05136.JPG"/>
          <p:cNvPicPr>
            <a:picLocks noChangeAspect="1"/>
          </p:cNvPicPr>
          <p:nvPr/>
        </p:nvPicPr>
        <p:blipFill>
          <a:blip r:embed="rId7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2340" y="4653136"/>
            <a:ext cx="2258888" cy="16941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1830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Художественно-эстетическое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DSC05234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24744"/>
            <a:ext cx="3129136" cy="255628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4000818"/>
            <a:ext cx="3579024" cy="268426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2032" y="1359342"/>
            <a:ext cx="3521968" cy="26414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 descr="DSC05253.JPG"/>
          <p:cNvPicPr>
            <a:picLocks noChangeAspect="1"/>
          </p:cNvPicPr>
          <p:nvPr/>
        </p:nvPicPr>
        <p:blipFill>
          <a:blip r:embed="rId6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07329" y="1546918"/>
            <a:ext cx="2756724" cy="206754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79512" y="4034616"/>
            <a:ext cx="4176464" cy="2668811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Прослушивание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песни  «33 коровы»;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Музыкально - ритмическая игра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«Шёл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козёл по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лесу»;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Разучивание песни « На лугу пасутся ко…»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Рисование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«Полезные бактерии»;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Лепка «коровка»;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Конструирование из бумаги «Коровушка- Бурёнушка»;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Раскрашивание книжек-раскрасок  «Домашние животные».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737" y="4297518"/>
            <a:ext cx="2446997" cy="237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6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6157"/>
          </a:xfrm>
        </p:spPr>
        <p:txBody>
          <a:bodyPr/>
          <a:lstStyle/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изическое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203581"/>
            <a:ext cx="3552394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https://i.mycdn.me/image?t=3&amp;bid=561021117769&amp;id=561021117769&amp;plc=WEB&amp;tkn=*p_kVicn5QI_cuyGgwa9sLmhDk-U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142644"/>
            <a:ext cx="3788400" cy="25194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4" name="Picture 6" descr="https://i.mycdn.me/image?t=3&amp;bid=561021119305&amp;id=561021119305&amp;plc=WEB&amp;tkn=*2ftAo3F53I7Op3h80_fSj3ZsJD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026" y="1180795"/>
            <a:ext cx="3799918" cy="25270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10" descr="http://polytika.ru/wp-content/uploads/2016/06/%D0%BA%D0%BE%D1%8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9450" y="4354004"/>
            <a:ext cx="2592288" cy="230807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275856" y="2852936"/>
            <a:ext cx="3240360" cy="2304256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Подвижная игра: «Пастух и стадо», «Корова и телята»;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Пальчиковая игра «Бычок и пастушок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Разминки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«На лугу»; «Теленок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Напоминание во время приема пищи о пользе молочных продуктов.</a:t>
            </a:r>
            <a:endParaRPr lang="ru-RU" sz="1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21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Самостоятельная игровая деятельность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AM_105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66" y="1258214"/>
            <a:ext cx="3470445" cy="2602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SAM_082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099286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SAM_1960.JPG"/>
          <p:cNvPicPr>
            <a:picLocks noChangeAspect="1"/>
          </p:cNvPicPr>
          <p:nvPr/>
        </p:nvPicPr>
        <p:blipFill>
          <a:blip r:embed="rId4" cstate="screen">
            <a:lum bright="-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3" y="4077072"/>
            <a:ext cx="3460959" cy="25957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http://1.bp.blogspot.com/-YWG62eb5JG0/Tjt_ACq7LEI/AAAAAAAARk0/ly6m2bEJKxw/s1600/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281645"/>
            <a:ext cx="4104456" cy="1391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content.freelancehunt.com/snippet/91036/84187/318338/%D0%BA%D0%BE%D0%B7%D0%BB%D1%8F%D1%82%D0%B0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31915"/>
            <a:ext cx="2300673" cy="162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915816" y="2708920"/>
            <a:ext cx="3456384" cy="2448272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Настольно - печатная игра:  «Путешествие молочка», «Полезное и вредное», «Из чего приготовлен продукт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?»;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Строительная   игра: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«Ферма»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Дидактическая игра: «Разрезные картинки» (этикетки от молочных продуктов), Четвертый лишний»; 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Сюжетно-ролевая игра: «Ферма»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«Молочная лавка»; «Молочное Кафе»;</a:t>
            </a:r>
            <a:endParaRPr lang="ru-RU" sz="1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24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DSC0082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410953"/>
            <a:ext cx="3461979" cy="25959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518160"/>
            <a:ext cx="3175361" cy="2381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51520" y="4221088"/>
            <a:ext cx="4464496" cy="2520280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Wingdings" pitchFamily="2" charset="2"/>
              <a:buChar char="Ø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Консультация: «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Один стакан молока это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…»;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Памятка «Как не надо кормить ребенка. Семь великих и  обязательных НЕ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…»;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Беседы о проблеме употребления детьми молочных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продуктов;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Интересные факты  «Почему молоко белого цвета?» «Есть ли памятники корове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?»;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Пополнение групповой библиотеки книгами, журналами, фото по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теме, детско-родительскими поделками;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ru-RU" sz="1400" dirty="0" smtClean="0">
                <a:effectLst/>
                <a:latin typeface="Times New Roman" pitchFamily="18" charset="0"/>
                <a:cs typeface="Times New Roman" pitchFamily="18" charset="0"/>
              </a:rPr>
              <a:t>Изготовление книжек-малышек со своими детьми.</a:t>
            </a:r>
            <a:endParaRPr lang="ru-RU" sz="1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http://um.mos.ru/upload/resize_cache/iblock/803/620_380_0/%D0%B0%D1%80%D0%B1%D0%B0%D1%82%2000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383858"/>
            <a:ext cx="2947442" cy="22134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678888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43328" cy="487957"/>
          </a:xfrm>
        </p:spPr>
        <p:txBody>
          <a:bodyPr>
            <a:noAutofit/>
          </a:bodyPr>
          <a:lstStyle/>
          <a:p>
            <a:pPr marL="365760" lvl="0" indent="-256032">
              <a:spcBef>
                <a:spcPts val="400"/>
              </a:spcBef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Обобщающе - результативный этап</a:t>
            </a:r>
            <a:br>
              <a:rPr lang="ru-RU" sz="3200" i="1" dirty="0">
                <a:latin typeface="Times New Roman" pitchFamily="18" charset="0"/>
                <a:cs typeface="Times New Roman" pitchFamily="18" charset="0"/>
              </a:rPr>
            </a:b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MQCAPPG22WCA6YASSOCA2THJOACAKGRSNGCAG5AN1ECAJF70DLCAIVINGMCABWGFCXCA1C7KNVCA0VJ1DVCAY2LEOWCAT6FDN3CAPE9THUCA8HZRNPCADIFK4JCAALZ93MCAJJJSYDCAL4427LCA7PMHL3.jpg"/>
          <p:cNvPicPr>
            <a:picLocks noChangeAspect="1"/>
          </p:cNvPicPr>
          <p:nvPr/>
        </p:nvPicPr>
        <p:blipFill>
          <a:blip r:embed="rId2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9417" y="892621"/>
            <a:ext cx="3822949" cy="25446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JCAKLZ8QKCA2MEJO1CAT1DUHTCAU3YN55CAQ2S6FRCATI7V0SCAQIJLU7CAZIFJJ9CA96QDXACA79PHNNCAZFM2X2CAM4JAV4CAHBS0CECAFYO59ACAIY7G16CAVYK6VNCAN9YE13CA3ST0RUCAE6VV6P.jpg"/>
          <p:cNvPicPr>
            <a:picLocks noChangeAspect="1"/>
          </p:cNvPicPr>
          <p:nvPr/>
        </p:nvPicPr>
        <p:blipFill>
          <a:blip r:embed="rId3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2918" y="3798914"/>
            <a:ext cx="3535946" cy="24254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 descr="https://im2-tub-ru.yandex.net/i?id=dfe127d6165f3a2caf4aa8a2260f364b-l&amp;n=1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3" y="1166396"/>
            <a:ext cx="3456385" cy="2286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95536" y="3789040"/>
            <a:ext cx="4464496" cy="2664296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Создан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мини-музей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Молоко»;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Детский досуг «Праздник Молока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Фотоотчет проекта «Молочная страна»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родителей;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Подготовка и проведение презентации проекта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Подведение результатов по теме проекта.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354725" y="379400"/>
            <a:ext cx="1033272" cy="504056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/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pPr algn="ctr"/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292080" y="116632"/>
            <a:ext cx="3051941" cy="792088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550434" y="2996952"/>
            <a:ext cx="3146504" cy="792088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5436096" y="5194053"/>
            <a:ext cx="3434596" cy="792088"/>
          </a:xfrm>
          <a:prstGeom prst="round2DiagRect">
            <a:avLst>
              <a:gd name="adj1" fmla="val 16667"/>
              <a:gd name="adj2" fmla="val 4652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DSC04966.JPG"/>
          <p:cNvPicPr>
            <a:picLocks noChangeAspect="1"/>
          </p:cNvPicPr>
          <p:nvPr/>
        </p:nvPicPr>
        <p:blipFill>
          <a:blip r:embed="rId2" cstate="screen">
            <a:lum bright="3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0434" y="3861048"/>
            <a:ext cx="3597630" cy="269822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7954" y="1052736"/>
            <a:ext cx="2904746" cy="21802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" name="Рисунок 13" descr="DSC0511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898" y="260648"/>
            <a:ext cx="3324369" cy="24932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DJCAKLZ8QKCA2MEJO1CAT1DUHTCAU3YN55CAQ2S6FRCATI7V0SCAQIJLU7CAZIFJJ9CA96QDXACA79PHNNCAZFM2X2CAM4JAV4CAHBS0CECAFYO59ACAIY7G16CAVYK6VNCAN9YE13CA3ST0RUCAE6VV6P.jpg"/>
          <p:cNvPicPr>
            <a:picLocks noChangeAspect="1"/>
          </p:cNvPicPr>
          <p:nvPr/>
        </p:nvPicPr>
        <p:blipFill>
          <a:blip r:embed="rId5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0584" y="2859901"/>
            <a:ext cx="2919061" cy="20022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36724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708660" indent="-342900" algn="just">
              <a:buFont typeface="Wingdings" pitchFamily="2" charset="2"/>
              <a:buChar char="Ø"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Активизировался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мир познавательных интересов детей о молоке и разнообразии молочных продуктов, их полезных свойствах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708660" indent="-342900" algn="just">
              <a:buFont typeface="Wingdings" pitchFamily="2" charset="2"/>
              <a:buChar char="Ø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 детей расширились представления о правильном питании, направленном на сохранение и укрепление здоровья;</a:t>
            </a:r>
          </a:p>
          <a:p>
            <a:pPr marL="708660" indent="-342900" algn="just">
              <a:buFont typeface="Wingdings" pitchFamily="2" charset="2"/>
              <a:buChar char="Ø"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Дети стали с желанием и удовольствием употреблять молочные продукты и блюда приготовленные на их основе;</a:t>
            </a:r>
          </a:p>
          <a:p>
            <a:pPr marL="708660" indent="-342900" algn="just">
              <a:buFont typeface="Wingdings" pitchFamily="2" charset="2"/>
              <a:buChar char="Ø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Углубились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представления родителей в вопросах организации правильного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питания;</a:t>
            </a:r>
          </a:p>
          <a:p>
            <a:pPr marL="708660" indent="-342900" algn="just">
              <a:buFont typeface="Wingdings" pitchFamily="2" charset="2"/>
              <a:buChar char="Ø"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Многие родители изменили свою точку зрения о правильном питании.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buNone/>
              <a:defRPr/>
            </a:pPr>
            <a:endParaRPr lang="ru-RU" sz="2400" i="1" dirty="0">
              <a:latin typeface="Monotype Corsiva" pitchFamily="66" charset="0"/>
            </a:endParaRPr>
          </a:p>
          <a:p>
            <a:pPr indent="266700" algn="just">
              <a:buFontTx/>
              <a:buChar char="-"/>
              <a:defRPr/>
            </a:pP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899592" y="332656"/>
            <a:ext cx="7128792" cy="1033272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Результаты работы над проектом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www.5-nt.ru/Upload/images/file46431437_8ad9799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5" y="5013177"/>
            <a:ext cx="2536969" cy="168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93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157192"/>
            <a:ext cx="7283152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i="1" dirty="0">
                <a:latin typeface="Monotype Corsiva" pitchFamily="66" charset="0"/>
              </a:rPr>
              <a:t>Спасибо за внимание!</a:t>
            </a:r>
            <a:endParaRPr lang="ru-RU" sz="6600" b="1" i="1" dirty="0"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476672"/>
            <a:ext cx="3117292" cy="4356917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96752"/>
            <a:ext cx="5472608" cy="544500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Обязательным и незаменимым продуктом детского питания является молоко. Оно по своему химическому составу и биологическим свойствам занимает исключительное место среди продуктов животного происхождения, используемых в питании детей всех возрастных групп. Но не все дети с удовольствием пьют молоко и едят блюда, приготовленные на основе молока и молочных продуктов..</a:t>
            </a:r>
          </a:p>
          <a:p>
            <a:pPr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sz="340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дети узнают больше о ценности молока и молочных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продуктов через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собственную исследовательскую деятельность, то они поймут, что молоко – ценный продукт питания для детского организма и у них появится желание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употреблять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его в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пищу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effectLst/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sz="40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3768" y="4725144"/>
            <a:ext cx="1655107" cy="1916614"/>
          </a:xfrm>
          <a:prstGeom prst="rect">
            <a:avLst/>
          </a:prstGeom>
        </p:spPr>
      </p:pic>
      <p:pic>
        <p:nvPicPr>
          <p:cNvPr id="7" name="Рисунок 6" descr="DSC0522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0116" y="1373660"/>
            <a:ext cx="3881391" cy="29110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482453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6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значении молока и молочных продуктов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нормального физического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умственного развития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i="1" u="sng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Расширить знания детей о молоке и молочных продуктах как обязательном компоненте ежедневного рациона; об ассортименте молочных продуктов и их свойствах; просвещать родителей в вопросах  организации рационального питания  детей.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интерес детей к исследовательской деятельности, самостоятельному поиску новой информации; Развивать творческие способности и кругозор детей.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Воспитывать  у детей сознательную установку на здоровый образ жизни, желание заботиться о своём здоровье; воспитывать  умение работать в коллективе, желание делиться информацией, участвовать в совместной опытно-экспериментальной деятельности.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5077554"/>
            <a:ext cx="1443027" cy="170237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836712"/>
            <a:ext cx="4608512" cy="5517232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Ознакомление детей с разнообразием молочных продуктов и их пользе.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Вовлечение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каждого ребенка в исследовательскую деятельность.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самостоятельной, творчески-мыслящей личности.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коммуникативных навыков.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элементарных умений  в  приготовлении кисломолочных продуктов в домашних условиях.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Приобретение знаний о правильном питании, направленном на сохранение и укрепление здоровья.</a:t>
            </a:r>
          </a:p>
          <a:p>
            <a:endParaRPr lang="ru-RU" i="1" dirty="0">
              <a:latin typeface="Monotype Corsiva" pitchFamily="66" charset="0"/>
            </a:endParaRPr>
          </a:p>
          <a:p>
            <a:endParaRPr lang="ru-RU" i="1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6552728" cy="98072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0521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533183"/>
            <a:ext cx="4032448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shavuo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7" y="764704"/>
            <a:ext cx="2736303" cy="259465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Организационно-подготовительный этап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Основной этап (реализация проекта)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Обобщающе - результативный этап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668" y="3856620"/>
            <a:ext cx="2687960" cy="2612361"/>
          </a:xfrm>
          <a:prstGeom prst="rect">
            <a:avLst/>
          </a:prstGeom>
        </p:spPr>
      </p:pic>
      <p:pic>
        <p:nvPicPr>
          <p:cNvPr id="6" name="Рисунок 5" descr="DSC05233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25876" y="3478215"/>
            <a:ext cx="4248472" cy="29907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Горизонтальный свиток 6"/>
          <p:cNvSpPr/>
          <p:nvPr/>
        </p:nvSpPr>
        <p:spPr>
          <a:xfrm>
            <a:off x="1144019" y="332656"/>
            <a:ext cx="6711945" cy="1033272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Этапы осуществления проекта: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1052736"/>
            <a:ext cx="5472608" cy="273630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Осуществить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выбор темы для более глубокого изучения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вместе с детьми.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план предстоящей познавательной деятельности. 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условия для реализации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проекта.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80920" cy="792088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1.Организационно-подготовительный этап.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556792"/>
            <a:ext cx="2520280" cy="326628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55976" y="3806865"/>
            <a:ext cx="3384376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Анкетирование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28836" y="4725145"/>
            <a:ext cx="1800201" cy="15526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 smtClean="0"/>
          </a:p>
          <a:p>
            <a:pPr algn="ctr"/>
            <a:endParaRPr lang="ru-RU" sz="1200" dirty="0"/>
          </a:p>
          <a:p>
            <a:pPr algn="ctr"/>
            <a:endParaRPr lang="ru-RU" sz="1200" dirty="0" smtClean="0"/>
          </a:p>
          <a:p>
            <a:pPr algn="ctr"/>
            <a:r>
              <a:rPr lang="ru-RU" sz="1200" dirty="0" smtClean="0"/>
              <a:t>38 % </a:t>
            </a:r>
            <a:r>
              <a:rPr lang="ru-RU" sz="1200" dirty="0"/>
              <a:t>детей не знают, в чем именно состоит польза молока и </a:t>
            </a:r>
            <a:r>
              <a:rPr lang="ru-RU" sz="1200" dirty="0" smtClean="0"/>
              <a:t>молочных продуктов</a:t>
            </a:r>
            <a:endParaRPr lang="en-US" sz="1200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16216" y="4725144"/>
            <a:ext cx="1800200" cy="15526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26% родителей считают, что здоровье ребенка не зависит от </a:t>
            </a:r>
            <a:r>
              <a:rPr lang="ru-RU" sz="1200" dirty="0" smtClean="0"/>
              <a:t>того чем он питается.</a:t>
            </a:r>
            <a:endParaRPr lang="ru-RU" sz="12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948264" y="4277328"/>
            <a:ext cx="216024" cy="351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4614303" y="4365104"/>
            <a:ext cx="216024" cy="2633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Модель трех вопросов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65162"/>
            <a:ext cx="2232248" cy="2395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Что мы знаем о молоке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Молоко белое.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Его дают коровы.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Его можно пить, потому что оно полезное.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1495367"/>
            <a:ext cx="2808312" cy="44644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u="sng" dirty="0"/>
              <a:t>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Как узнать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Спросить у родителей,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бабушек;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Посмотреть в детской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энциклопедии;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-Просмотр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мультфильмов и документальных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фильмов;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кскурсии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магазин;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-Добыть знания самостоятельно с помощью экспериментально-исследовательской  деятельности.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30444" y="1488359"/>
            <a:ext cx="2952328" cy="44644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хотим узнать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Какую пользу приносит молоко?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-Может ли молоко быть вредным?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Что можно приготовить из молока?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Как из молока получается творог, йогурт?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молоко попадает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стол?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-Почему молоко белое?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молочные продукт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77072"/>
            <a:ext cx="2609345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550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835696" y="475655"/>
            <a:ext cx="5904656" cy="1033272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Направления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1520" y="1806216"/>
            <a:ext cx="2520280" cy="1368152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Как молоко пришло на стол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324944" y="3284984"/>
            <a:ext cx="2520280" cy="1368152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Блюда из молока и молочных продуктов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4977232" y="2126416"/>
            <a:ext cx="2520280" cy="1368152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Полезные свойства молока</a:t>
            </a: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6480212" y="3563269"/>
            <a:ext cx="2520280" cy="1368152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Молоко и его родня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810862" y="1489992"/>
            <a:ext cx="45720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1888746" y="1268630"/>
            <a:ext cx="288032" cy="4988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3743908" y="1556792"/>
            <a:ext cx="252028" cy="12923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711812" y="1207253"/>
            <a:ext cx="396044" cy="15016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 descr="пр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1607" y="4785880"/>
            <a:ext cx="3312368" cy="207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2389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990</TotalTime>
  <Words>980</Words>
  <Application>Microsoft Office PowerPoint</Application>
  <PresentationFormat>Экран (4:3)</PresentationFormat>
  <Paragraphs>155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ПРОЕКТ «Молочная страна»</vt:lpstr>
      <vt:lpstr>Презентация PowerPoint</vt:lpstr>
      <vt:lpstr>Актуальность проекта:</vt:lpstr>
      <vt:lpstr>Презентация PowerPoint</vt:lpstr>
      <vt:lpstr>Предполагаемый результат:</vt:lpstr>
      <vt:lpstr>Презентация PowerPoint</vt:lpstr>
      <vt:lpstr>1.Организационно-подготовительный этап.</vt:lpstr>
      <vt:lpstr>Модель трех вопросов</vt:lpstr>
      <vt:lpstr>Презентация PowerPoint</vt:lpstr>
      <vt:lpstr>Презентация PowerPoint</vt:lpstr>
      <vt:lpstr>Презентация PowerPoint</vt:lpstr>
      <vt:lpstr>Познавательное развитие</vt:lpstr>
      <vt:lpstr>Речевое развитие</vt:lpstr>
      <vt:lpstr>Социально-коммуникативное развитие</vt:lpstr>
      <vt:lpstr>Художественно-эстетическое развитие</vt:lpstr>
      <vt:lpstr>Физическое развитие</vt:lpstr>
      <vt:lpstr>Самостоятельная игровая деятельность</vt:lpstr>
      <vt:lpstr>Работа с родителями</vt:lpstr>
      <vt:lpstr>III. Обобщающе - результативный этап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: «Молоко и молочные     продукты»</dc:title>
  <dc:creator>Сашенька</dc:creator>
  <cp:lastModifiedBy>Пороро</cp:lastModifiedBy>
  <cp:revision>81</cp:revision>
  <dcterms:created xsi:type="dcterms:W3CDTF">2013-04-14T08:26:09Z</dcterms:created>
  <dcterms:modified xsi:type="dcterms:W3CDTF">2017-01-25T14:36:22Z</dcterms:modified>
</cp:coreProperties>
</file>