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0"/>
            <a:ext cx="7453380" cy="4925457"/>
          </a:xfrm>
        </p:spPr>
        <p:txBody>
          <a:bodyPr/>
          <a:lstStyle/>
          <a:p>
            <a:pPr algn="ctr"/>
            <a:r>
              <a:rPr lang="en-US" sz="3200" dirty="0" smtClean="0">
                <a:latin typeface="a_Helver Bashkir" panose="020B0504020202020204" pitchFamily="34" charset="0"/>
              </a:rPr>
              <a:t>I</a:t>
            </a:r>
            <a:r>
              <a:rPr lang="ba-RU" sz="3200" dirty="0" smtClean="0">
                <a:latin typeface="a_Helver Bashkir" panose="020B0504020202020204" pitchFamily="34" charset="0"/>
              </a:rPr>
              <a:t> туҡталыш - </a:t>
            </a:r>
            <a:r>
              <a:rPr lang="ru-RU" sz="3200" dirty="0" smtClean="0">
                <a:latin typeface="a_Helver Bashkir" panose="020B0504020202020204" pitchFamily="34" charset="0"/>
              </a:rPr>
              <a:t>К</a:t>
            </a:r>
            <a:r>
              <a:rPr lang="ba-RU" sz="3200" dirty="0" smtClean="0">
                <a:latin typeface="a_Helver Bashkir" panose="020B0504020202020204" pitchFamily="34" charset="0"/>
              </a:rPr>
              <a:t>өньяҡ автовокзал</a:t>
            </a:r>
            <a:br>
              <a:rPr lang="ba-RU" sz="3200" dirty="0" smtClean="0">
                <a:latin typeface="a_Helver Bashkir" panose="020B0504020202020204" pitchFamily="34" charset="0"/>
              </a:rPr>
            </a:br>
            <a:r>
              <a:rPr lang="ba-RU" sz="3200" i="1" dirty="0" smtClean="0">
                <a:latin typeface="a_Helver Bashkir" panose="020B0504020202020204" pitchFamily="34" charset="0"/>
              </a:rPr>
              <a:t>Южный автовокзал</a:t>
            </a:r>
            <a:br>
              <a:rPr lang="ba-RU" sz="3200" i="1" dirty="0" smtClean="0">
                <a:latin typeface="a_Helver Bashkir" panose="020B0504020202020204" pitchFamily="34" charset="0"/>
              </a:rPr>
            </a:br>
            <a:r>
              <a:rPr lang="ba-RU" sz="3200" i="1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Һүҙлек  диктанты</a:t>
            </a:r>
            <a:endParaRPr lang="ru-RU" sz="3200" i="1" dirty="0">
              <a:solidFill>
                <a:srgbClr val="FF0000"/>
              </a:solidFill>
              <a:latin typeface="a_Helver Bashkir" panose="020B0504020202020204" pitchFamily="34" charset="0"/>
            </a:endParaRPr>
          </a:p>
        </p:txBody>
      </p:sp>
      <p:pic>
        <p:nvPicPr>
          <p:cNvPr id="1026" name="Picture 2" descr="http://static.panoramio.com/photos/original/305094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86" y="1700808"/>
            <a:ext cx="7296745" cy="442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731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420624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_Helver Bashkir" panose="020B0504020202020204" pitchFamily="34" charset="0"/>
              </a:rPr>
              <a:t>V</a:t>
            </a:r>
            <a:r>
              <a:rPr lang="ba-RU" sz="3200" dirty="0" smtClean="0">
                <a:latin typeface="a_Helver Bashkir" panose="020B0504020202020204" pitchFamily="34" charset="0"/>
              </a:rPr>
              <a:t> туҡталыш – Телеүҙәк (Телецентр)</a:t>
            </a:r>
            <a:endParaRPr lang="ru-RU" sz="3200" dirty="0">
              <a:latin typeface="a_Helver Bashkir" panose="020B0504020202020204" pitchFamily="34" charset="0"/>
            </a:endParaRPr>
          </a:p>
        </p:txBody>
      </p:sp>
      <p:pic>
        <p:nvPicPr>
          <p:cNvPr id="5122" name="Picture 2" descr="https://ds03.infourok.ru/uploads/ex/0453/0003733a-2d083336/64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099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ba-RU" sz="4000" dirty="0" smtClean="0">
                <a:latin typeface="a_Helver Bashkir" panose="020B0504020202020204" pitchFamily="34" charset="0"/>
              </a:rPr>
              <a:t>1.Урал тауҙары, 2.Ағиҙел йылғаһы, 3.күл, 4.урман, 5.халыҡ, 6.урам, 7.ҡала, 8.ауыл, 9.ҡояш, 10.сәскә, 11.һаумы, 12.мәктәп.</a:t>
            </a:r>
            <a:endParaRPr lang="ru-RU" sz="4000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90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60648"/>
            <a:ext cx="4716016" cy="5976664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 smtClean="0">
                <a:latin typeface="a_Helver Bashkir" panose="020B0504020202020204" pitchFamily="34" charset="0"/>
              </a:rPr>
              <a:t>II </a:t>
            </a:r>
            <a:r>
              <a:rPr lang="ba-RU" sz="3200" b="1" i="1" dirty="0" smtClean="0">
                <a:latin typeface="a_Helver Bashkir" panose="020B0504020202020204" pitchFamily="34" charset="0"/>
              </a:rPr>
              <a:t>туҡталыш – Матбуғат йорто</a:t>
            </a:r>
          </a:p>
          <a:p>
            <a:pPr algn="ctr"/>
            <a:r>
              <a:rPr lang="ba-RU" sz="3200" b="1" i="1" dirty="0" smtClean="0">
                <a:latin typeface="a_Helver Bashkir" panose="020B0504020202020204" pitchFamily="34" charset="0"/>
              </a:rPr>
              <a:t>Дом печати</a:t>
            </a:r>
          </a:p>
          <a:p>
            <a:pPr algn="ctr"/>
            <a:r>
              <a:rPr lang="ba-RU" sz="3200" b="1" i="1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Мәҡәлдәрҙең икенсе яртыһын тап</a:t>
            </a:r>
            <a:endParaRPr lang="ru-RU" sz="3200" b="1" i="1" dirty="0">
              <a:solidFill>
                <a:srgbClr val="FF0000"/>
              </a:solidFill>
              <a:latin typeface="a_Helver Bashkir" panose="020B0504020202020204" pitchFamily="34" charset="0"/>
            </a:endParaRPr>
          </a:p>
        </p:txBody>
      </p:sp>
      <p:pic>
        <p:nvPicPr>
          <p:cNvPr id="2050" name="Picture 2" descr="http://thetimesrussia.com/viewimg.aspx?a=default%2Fa13%2Fa3%2Fa3&amp;n=59&amp;l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4286250" cy="657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45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08520" y="0"/>
            <a:ext cx="9361040" cy="4206240"/>
          </a:xfrm>
        </p:spPr>
        <p:txBody>
          <a:bodyPr>
            <a:normAutofit/>
          </a:bodyPr>
          <a:lstStyle/>
          <a:p>
            <a:endParaRPr lang="ba-RU" sz="3200" dirty="0" smtClean="0">
              <a:latin typeface="a_Helver Bashkir" panose="020B0504020202020204" pitchFamily="34" charset="0"/>
            </a:endParaRPr>
          </a:p>
          <a:p>
            <a:pPr marL="45720" indent="0">
              <a:buNone/>
            </a:pPr>
            <a:r>
              <a:rPr lang="ba-RU" sz="3200" dirty="0" smtClean="0">
                <a:latin typeface="a_Helver Bashkir" panose="020B0504020202020204" pitchFamily="34" charset="0"/>
              </a:rPr>
              <a:t>Тыуған ил-                             </a:t>
            </a:r>
            <a:r>
              <a:rPr lang="ba-RU" sz="3200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70 төрлө һөнәр ҙә аҙ</a:t>
            </a:r>
          </a:p>
          <a:p>
            <a:pPr marL="45720" indent="0">
              <a:buNone/>
            </a:pPr>
            <a:r>
              <a:rPr lang="ba-RU" sz="3200" dirty="0" smtClean="0">
                <a:latin typeface="a_Helver Bashkir" panose="020B0504020202020204" pitchFamily="34" charset="0"/>
              </a:rPr>
              <a:t>Сит илдә солтан булғансы </a:t>
            </a:r>
            <a:r>
              <a:rPr lang="ba-RU" sz="3200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100 дуҫың булһын </a:t>
            </a:r>
          </a:p>
          <a:p>
            <a:pPr marL="45720" indent="0">
              <a:buNone/>
            </a:pPr>
            <a:r>
              <a:rPr lang="ba-RU" sz="3200" dirty="0" smtClean="0">
                <a:solidFill>
                  <a:schemeClr val="tx1"/>
                </a:solidFill>
                <a:latin typeface="a_Helver Bashkir" panose="020B0504020202020204" pitchFamily="34" charset="0"/>
              </a:rPr>
              <a:t>Егет кешегә                            </a:t>
            </a:r>
            <a:r>
              <a:rPr lang="ba-RU" sz="3200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алтын бишек    </a:t>
            </a:r>
          </a:p>
          <a:p>
            <a:pPr marL="45720" indent="0">
              <a:buNone/>
            </a:pPr>
            <a:r>
              <a:rPr lang="ba-RU" sz="3200" dirty="0" smtClean="0">
                <a:solidFill>
                  <a:schemeClr val="tx1"/>
                </a:solidFill>
                <a:latin typeface="a_Helver Bashkir" panose="020B0504020202020204" pitchFamily="34" charset="0"/>
              </a:rPr>
              <a:t>100 һум аҡсаң булғансы,     </a:t>
            </a:r>
            <a:r>
              <a:rPr lang="ba-RU" sz="3200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үҙ илеңдә олтан бул           </a:t>
            </a:r>
            <a:endParaRPr lang="ru-RU" sz="3200" dirty="0">
              <a:solidFill>
                <a:srgbClr val="FF000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525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420624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a_Helver Bashkir" panose="020B0504020202020204" pitchFamily="34" charset="0"/>
              </a:rPr>
              <a:t>III </a:t>
            </a:r>
            <a:r>
              <a:rPr lang="ba-RU" sz="3200" b="1" dirty="0" smtClean="0">
                <a:latin typeface="a_Helver Bashkir" panose="020B0504020202020204" pitchFamily="34" charset="0"/>
              </a:rPr>
              <a:t>туҡталыш – Үҙәк баҙар</a:t>
            </a:r>
          </a:p>
          <a:p>
            <a:pPr algn="ctr"/>
            <a:r>
              <a:rPr lang="ba-RU" sz="3200" b="1" dirty="0" smtClean="0">
                <a:latin typeface="a_Helver Bashkir" panose="020B0504020202020204" pitchFamily="34" charset="0"/>
              </a:rPr>
              <a:t>Центральный рынок</a:t>
            </a:r>
          </a:p>
          <a:p>
            <a:pPr algn="ctr"/>
            <a:r>
              <a:rPr lang="ba-RU" sz="3200" b="1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Ҡоштарҙың тәржемәһен тап</a:t>
            </a:r>
          </a:p>
          <a:p>
            <a:endParaRPr lang="ru-RU" sz="3200" b="1" dirty="0">
              <a:latin typeface="a_Helver Bashkir" panose="020B0504020202020204" pitchFamily="34" charset="0"/>
            </a:endParaRPr>
          </a:p>
        </p:txBody>
      </p:sp>
      <p:pic>
        <p:nvPicPr>
          <p:cNvPr id="3074" name="Picture 2" descr="http://static.panoramio.com/photos/large/990218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7200800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27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ba-RU" dirty="0" smtClean="0"/>
          </a:p>
          <a:p>
            <a:r>
              <a:rPr lang="ba-RU" sz="4000" dirty="0" smtClean="0">
                <a:latin typeface="a_Helver Bashkir" panose="020B0504020202020204" pitchFamily="34" charset="0"/>
              </a:rPr>
              <a:t>Һандуғас                        сорока</a:t>
            </a:r>
          </a:p>
          <a:p>
            <a:r>
              <a:rPr lang="ba-RU" sz="4000" dirty="0" smtClean="0">
                <a:latin typeface="a_Helver Bashkir" panose="020B0504020202020204" pitchFamily="34" charset="0"/>
              </a:rPr>
              <a:t>Ҡарлуғас                        скворец</a:t>
            </a:r>
          </a:p>
          <a:p>
            <a:r>
              <a:rPr lang="ba-RU" sz="4000" dirty="0" smtClean="0">
                <a:latin typeface="a_Helver Bashkir" panose="020B0504020202020204" pitchFamily="34" charset="0"/>
              </a:rPr>
              <a:t>Ҡара ҡарға                    голубь</a:t>
            </a:r>
          </a:p>
          <a:p>
            <a:r>
              <a:rPr lang="ba-RU" sz="4000" dirty="0" smtClean="0">
                <a:latin typeface="a_Helver Bashkir" panose="020B0504020202020204" pitchFamily="34" charset="0"/>
              </a:rPr>
              <a:t>Һайыҫҡан                      соловей</a:t>
            </a:r>
          </a:p>
          <a:p>
            <a:r>
              <a:rPr lang="ba-RU" sz="4000" dirty="0" smtClean="0">
                <a:latin typeface="a_Helver Bashkir" panose="020B0504020202020204" pitchFamily="34" charset="0"/>
              </a:rPr>
              <a:t>Сыйырсыҡ                     грач</a:t>
            </a:r>
          </a:p>
          <a:p>
            <a:r>
              <a:rPr lang="ba-RU" sz="4000" dirty="0" smtClean="0">
                <a:latin typeface="a_Helver Bashkir" panose="020B0504020202020204" pitchFamily="34" charset="0"/>
              </a:rPr>
              <a:t>Күгәрсен                        ласточка</a:t>
            </a:r>
          </a:p>
          <a:p>
            <a:endParaRPr lang="ba-RU" sz="3200" dirty="0">
              <a:latin typeface="a_Helver Bashkir" panose="020B0504020202020204" pitchFamily="34" charset="0"/>
            </a:endParaRPr>
          </a:p>
          <a:p>
            <a:endParaRPr lang="ba-RU" sz="3200" dirty="0" smtClean="0">
              <a:latin typeface="a_Helver Bashkir" panose="020B0504020202020204" pitchFamily="34" charset="0"/>
            </a:endParaRPr>
          </a:p>
          <a:p>
            <a:endParaRPr lang="ba-RU" sz="3200" dirty="0">
              <a:latin typeface="a_Helver Bashkir" panose="020B0504020202020204" pitchFamily="34" charset="0"/>
            </a:endParaRPr>
          </a:p>
          <a:p>
            <a:endParaRPr lang="ba-RU" sz="3200" dirty="0" smtClean="0">
              <a:latin typeface="a_Helver Bashkir" panose="020B0504020202020204" pitchFamily="34" charset="0"/>
            </a:endParaRPr>
          </a:p>
          <a:p>
            <a:endParaRPr lang="ru-RU" sz="3200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6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712968" cy="633670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_Helver Bashkir" panose="020B0504020202020204" pitchFamily="34" charset="0"/>
              </a:rPr>
              <a:t>IV</a:t>
            </a:r>
            <a:r>
              <a:rPr lang="ba-RU" sz="3200" dirty="0" smtClean="0">
                <a:latin typeface="a_Helver Bashkir" panose="020B0504020202020204" pitchFamily="34" charset="0"/>
              </a:rPr>
              <a:t> туҡталыш – Ҡаруанһарай</a:t>
            </a:r>
          </a:p>
          <a:p>
            <a:pPr algn="ctr"/>
            <a:r>
              <a:rPr lang="ba-RU" sz="3200" dirty="0" smtClean="0">
                <a:latin typeface="a_Helver Bashkir" panose="020B0504020202020204" pitchFamily="34" charset="0"/>
              </a:rPr>
              <a:t>Гостиный двор</a:t>
            </a:r>
          </a:p>
          <a:p>
            <a:pPr algn="ctr"/>
            <a:r>
              <a:rPr lang="ba-RU" sz="3200" dirty="0" smtClean="0">
                <a:solidFill>
                  <a:srgbClr val="FF0000"/>
                </a:solidFill>
                <a:latin typeface="a_Helver Bashkir" panose="020B0504020202020204" pitchFamily="34" charset="0"/>
              </a:rPr>
              <a:t>Тест</a:t>
            </a:r>
          </a:p>
          <a:p>
            <a:pPr algn="ctr"/>
            <a:endParaRPr lang="ru-RU" sz="3200" dirty="0">
              <a:latin typeface="a_Helver Bashkir" panose="020B0504020202020204" pitchFamily="34" charset="0"/>
            </a:endParaRPr>
          </a:p>
        </p:txBody>
      </p:sp>
      <p:pic>
        <p:nvPicPr>
          <p:cNvPr id="4098" name="Picture 2" descr="https://irs2.4sqi.net/img/general/600x600/14046517_L6U-YuaZ0cx2esugRzJjf_PMyvmUhxiNI7SY9GjFZ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5715000" cy="46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133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ba-RU" sz="3200" dirty="0" smtClean="0">
                <a:latin typeface="a_Helver Bashkir" panose="020B0504020202020204" pitchFamily="34" charset="0"/>
              </a:rPr>
              <a:t>Тест</a:t>
            </a:r>
          </a:p>
          <a:p>
            <a:r>
              <a:rPr lang="ba-RU" sz="3200" dirty="0" smtClean="0">
                <a:latin typeface="a_Helver Bashkir" panose="020B0504020202020204" pitchFamily="34" charset="0"/>
              </a:rPr>
              <a:t>1</a:t>
            </a:r>
            <a:r>
              <a:rPr lang="ba-RU" sz="3200" i="1" dirty="0" smtClean="0">
                <a:latin typeface="a_Helver Bashkir" panose="020B0504020202020204" pitchFamily="34" charset="0"/>
              </a:rPr>
              <a:t>. Сифат предметтың нимәһен белдерә</a:t>
            </a:r>
            <a:r>
              <a:rPr lang="ru-RU" sz="3200" i="1" dirty="0" smtClean="0">
                <a:latin typeface="a_Helver Bashkir" panose="020B0504020202020204" pitchFamily="34" charset="0"/>
              </a:rPr>
              <a:t>?</a:t>
            </a: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а) хәрәкәтен</a:t>
            </a: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б) билдәһен</a:t>
            </a: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в) маҡсатын.</a:t>
            </a:r>
          </a:p>
          <a:p>
            <a:endParaRPr lang="ba-RU" sz="3200" i="1" dirty="0" smtClean="0">
              <a:latin typeface="a_Helver Bashkir" panose="020B0504020202020204" pitchFamily="34" charset="0"/>
            </a:endParaRPr>
          </a:p>
          <a:p>
            <a:r>
              <a:rPr lang="ba-RU" sz="3200" dirty="0" smtClean="0">
                <a:latin typeface="a_Helver Bashkir" panose="020B0504020202020204" pitchFamily="34" charset="0"/>
              </a:rPr>
              <a:t>2. Сифаттың ниндәй дәрәжәһе булмай</a:t>
            </a:r>
            <a:r>
              <a:rPr lang="ru-RU" sz="3200" dirty="0" smtClean="0">
                <a:latin typeface="a_Helver Bashkir" panose="020B0504020202020204" pitchFamily="34" charset="0"/>
              </a:rPr>
              <a:t>?</a:t>
            </a:r>
          </a:p>
          <a:p>
            <a:r>
              <a:rPr lang="ba-RU" sz="3200" dirty="0" smtClean="0">
                <a:latin typeface="a_Helver Bashkir" panose="020B0504020202020204" pitchFamily="34" charset="0"/>
              </a:rPr>
              <a:t>а) сағыштырыу</a:t>
            </a:r>
          </a:p>
          <a:p>
            <a:r>
              <a:rPr lang="ba-RU" sz="3200" dirty="0" smtClean="0">
                <a:latin typeface="a_Helver Bashkir" panose="020B0504020202020204" pitchFamily="34" charset="0"/>
              </a:rPr>
              <a:t>б) кәмһетеү</a:t>
            </a:r>
          </a:p>
          <a:p>
            <a:r>
              <a:rPr lang="ba-RU" sz="3200" dirty="0" smtClean="0">
                <a:latin typeface="a_Helver Bashkir" panose="020B0504020202020204" pitchFamily="34" charset="0"/>
              </a:rPr>
              <a:t>в) артыҡлыҡ</a:t>
            </a:r>
          </a:p>
          <a:p>
            <a:r>
              <a:rPr lang="ba-RU" sz="3200" dirty="0" smtClean="0">
                <a:latin typeface="a_Helver Bashkir" panose="020B0504020202020204" pitchFamily="34" charset="0"/>
              </a:rPr>
              <a:t>г) аҙһытыу.</a:t>
            </a:r>
            <a:endParaRPr lang="ru-RU" sz="3200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08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ba-RU" sz="3200" i="1" dirty="0" smtClean="0">
              <a:latin typeface="a_Helver Bashkir" panose="020B0504020202020204" pitchFamily="34" charset="0"/>
            </a:endParaRP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3. Фиолетовый тигән төҫ нисек тәржемә ителә</a:t>
            </a:r>
            <a:r>
              <a:rPr lang="ru-RU" sz="3200" i="1" dirty="0" smtClean="0">
                <a:latin typeface="a_Helver Bashkir" panose="020B0504020202020204" pitchFamily="34" charset="0"/>
              </a:rPr>
              <a:t>?</a:t>
            </a: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а) көрән</a:t>
            </a: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б) ҡыҙыл-зәңгәр</a:t>
            </a:r>
          </a:p>
          <a:p>
            <a:r>
              <a:rPr lang="ba-RU" sz="3200" i="1" dirty="0" smtClean="0">
                <a:latin typeface="a_Helver Bashkir" panose="020B0504020202020204" pitchFamily="34" charset="0"/>
              </a:rPr>
              <a:t>в) шәмәхә.</a:t>
            </a:r>
            <a:endParaRPr lang="ru-RU" sz="3200" i="1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22327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202</TotalTime>
  <Words>164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I туҡталыш - Көньяҡ автовокзал Южный автовокзал Һүҙлек  диктанты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туҡталыш - Көньяҡ автовокзал Южный автовокзал Һүҙлек  диктанты</dc:title>
  <dc:creator>Дом</dc:creator>
  <cp:lastModifiedBy>Дом</cp:lastModifiedBy>
  <cp:revision>7</cp:revision>
  <dcterms:created xsi:type="dcterms:W3CDTF">2016-11-20T14:36:00Z</dcterms:created>
  <dcterms:modified xsi:type="dcterms:W3CDTF">2016-11-20T18:09:26Z</dcterms:modified>
</cp:coreProperties>
</file>