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74" r:id="rId4"/>
    <p:sldId id="257" r:id="rId5"/>
    <p:sldId id="272" r:id="rId6"/>
    <p:sldId id="258" r:id="rId7"/>
    <p:sldId id="259" r:id="rId8"/>
    <p:sldId id="260" r:id="rId9"/>
    <p:sldId id="265" r:id="rId10"/>
    <p:sldId id="264" r:id="rId11"/>
    <p:sldId id="267" r:id="rId12"/>
    <p:sldId id="270" r:id="rId13"/>
    <p:sldId id="269" r:id="rId14"/>
    <p:sldId id="276" r:id="rId15"/>
    <p:sldId id="281" r:id="rId16"/>
    <p:sldId id="282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59465" y="1340768"/>
            <a:ext cx="71240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ba-RU" sz="3600" dirty="0" smtClean="0">
              <a:solidFill>
                <a:srgbClr val="00B050"/>
              </a:solidFill>
              <a:latin typeface="a_Helver Bashkir" panose="020B0504020202020204" pitchFamily="34" charset="0"/>
            </a:endParaRPr>
          </a:p>
          <a:p>
            <a:r>
              <a:rPr lang="ba-RU" sz="3600" dirty="0" smtClean="0">
                <a:solidFill>
                  <a:schemeClr val="accent3">
                    <a:lumMod val="50000"/>
                  </a:schemeClr>
                </a:solidFill>
                <a:latin typeface="a_Helver Bashkir" panose="020B0504020202020204" pitchFamily="34" charset="0"/>
              </a:rPr>
              <a:t>Хәйерле көн теләп, ҡояш ҡалҡа,</a:t>
            </a:r>
          </a:p>
          <a:p>
            <a:r>
              <a:rPr lang="ba-RU" sz="3600" dirty="0" smtClean="0">
                <a:solidFill>
                  <a:schemeClr val="accent3">
                    <a:lumMod val="50000"/>
                  </a:schemeClr>
                </a:solidFill>
                <a:latin typeface="a_Helver Bashkir" panose="020B0504020202020204" pitchFamily="34" charset="0"/>
              </a:rPr>
              <a:t>Уяналар ауыл, ҡалалар.</a:t>
            </a:r>
          </a:p>
          <a:p>
            <a:r>
              <a:rPr lang="ba-RU" sz="3600" dirty="0" smtClean="0">
                <a:solidFill>
                  <a:schemeClr val="accent3">
                    <a:lumMod val="50000"/>
                  </a:schemeClr>
                </a:solidFill>
                <a:latin typeface="a_Helver Bashkir" panose="020B0504020202020204" pitchFamily="34" charset="0"/>
              </a:rPr>
              <a:t>Үҙ телемдә һеҙҙе сәләмләйем:</a:t>
            </a:r>
          </a:p>
          <a:p>
            <a:r>
              <a:rPr lang="ba-RU" sz="3600" dirty="0" smtClean="0">
                <a:solidFill>
                  <a:schemeClr val="accent3">
                    <a:lumMod val="50000"/>
                  </a:schemeClr>
                </a:solidFill>
                <a:latin typeface="a_Helver Bashkir" panose="020B0504020202020204" pitchFamily="34" charset="0"/>
              </a:rPr>
              <a:t>Хәйерле көн һеҙгә, балалар!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29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002kr80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260648"/>
            <a:ext cx="4024313" cy="5040560"/>
          </a:xfrm>
          <a:prstGeom prst="rect">
            <a:avLst/>
          </a:prstGeom>
          <a:noFill/>
          <a:ln w="38100">
            <a:solidFill>
              <a:srgbClr val="9966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504" y="4221088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be-BY" altLang="ru-RU" sz="4800" dirty="0" smtClean="0">
              <a:solidFill>
                <a:srgbClr val="996600"/>
              </a:solidFill>
              <a:latin typeface="a_Helver Bashkir" panose="020B0504020202020204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be-BY" altLang="ru-RU" sz="4800" dirty="0">
              <a:solidFill>
                <a:srgbClr val="996600"/>
              </a:solidFill>
              <a:latin typeface="a_Helver Bashkir" panose="020B0504020202020204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be-BY" altLang="ru-RU" sz="4800" dirty="0" smtClean="0">
                <a:solidFill>
                  <a:srgbClr val="C00000"/>
                </a:solidFill>
                <a:latin typeface="a_Helver Bashkir" panose="020B0504020202020204" pitchFamily="34" charset="0"/>
                <a:cs typeface="Times New Roman" pitchFamily="18" charset="0"/>
              </a:rPr>
              <a:t>Дуҫлыҡ </a:t>
            </a:r>
            <a:r>
              <a:rPr lang="be-BY" altLang="ru-RU" sz="4800" dirty="0">
                <a:solidFill>
                  <a:srgbClr val="C00000"/>
                </a:solidFill>
                <a:latin typeface="a_Helver Bashkir" panose="020B0504020202020204" pitchFamily="34" charset="0"/>
                <a:cs typeface="Times New Roman" pitchFamily="18" charset="0"/>
              </a:rPr>
              <a:t>монументы</a:t>
            </a:r>
            <a:r>
              <a:rPr lang="ru-RU" altLang="ru-RU" sz="4800" dirty="0">
                <a:solidFill>
                  <a:srgbClr val="C00000"/>
                </a:solidFill>
                <a:latin typeface="a_Helver Bashkir" panose="020B0504020202020204" pitchFamily="34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20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5516" y="5349895"/>
            <a:ext cx="87129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e-BY" alt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Башҡорт дәүләт филармонияһы</a:t>
            </a:r>
            <a:endParaRPr lang="ru-RU" alt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a_Helver Bashkir" panose="020B0504020202020204" pitchFamily="34" charset="0"/>
            </a:endParaRPr>
          </a:p>
        </p:txBody>
      </p:sp>
      <p:pic>
        <p:nvPicPr>
          <p:cNvPr id="1028" name="Picture 4" descr="http://www.personalguide.ru/dir_images/photo_file_2020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7789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884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26353178_u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5600" y="381000"/>
            <a:ext cx="3821113" cy="4724400"/>
          </a:xfrm>
          <a:prstGeom prst="rect">
            <a:avLst/>
          </a:prstGeom>
          <a:noFill/>
          <a:ln w="38100">
            <a:solidFill>
              <a:srgbClr val="9966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7784" y="5661248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be-BY" alt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Ләлә</a:t>
            </a:r>
            <a:r>
              <a:rPr lang="ru-RU" alt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be-BY" alt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мәсете</a:t>
            </a:r>
            <a:endParaRPr lang="ru-RU" alt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81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://kudaufa.ru/uploads/e2b98d52673cf306060497cf58791a2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676875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5013176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800" dirty="0" smtClean="0">
                <a:solidFill>
                  <a:srgbClr val="7030A0"/>
                </a:solidFill>
                <a:latin typeface="a_Helver Bashkir" panose="020B0504020202020204" pitchFamily="34" charset="0"/>
              </a:rPr>
              <a:t>Өфө дәүләт циркы</a:t>
            </a:r>
            <a:endParaRPr lang="ru-RU" sz="4800" dirty="0">
              <a:solidFill>
                <a:srgbClr val="7030A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9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45966" y="260648"/>
            <a:ext cx="64984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Бишенсе туҡталыш – </a:t>
            </a:r>
          </a:p>
          <a:p>
            <a:pPr algn="ctr"/>
            <a:r>
              <a:rPr lang="ba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«Уйла,эҙлә,тап»</a:t>
            </a:r>
          </a:p>
        </p:txBody>
      </p:sp>
      <p:pic>
        <p:nvPicPr>
          <p:cNvPr id="16386" name="Picture 2" descr="http://rb7.ru/system/images/image_links/265840/d70e7c0eee1192fc5e5e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8054546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41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1166842"/>
            <a:ext cx="69847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err="1">
                <a:solidFill>
                  <a:srgbClr val="002060"/>
                </a:solidFill>
              </a:rPr>
              <a:t>Исемдәрҙән</a:t>
            </a:r>
            <a:r>
              <a:rPr lang="ru-RU" sz="3600" i="1" dirty="0">
                <a:solidFill>
                  <a:srgbClr val="002060"/>
                </a:solidFill>
              </a:rPr>
              <a:t> </a:t>
            </a:r>
            <a:r>
              <a:rPr lang="ru-RU" sz="3600" i="1" dirty="0" err="1">
                <a:solidFill>
                  <a:srgbClr val="002060"/>
                </a:solidFill>
              </a:rPr>
              <a:t>сифаттар</a:t>
            </a:r>
            <a:r>
              <a:rPr lang="ru-RU" sz="3600" i="1" dirty="0">
                <a:solidFill>
                  <a:srgbClr val="002060"/>
                </a:solidFill>
              </a:rPr>
              <a:t> </a:t>
            </a:r>
            <a:r>
              <a:rPr lang="ru-RU" sz="3600" i="1" dirty="0" err="1">
                <a:solidFill>
                  <a:srgbClr val="002060"/>
                </a:solidFill>
              </a:rPr>
              <a:t>эшләргә</a:t>
            </a:r>
            <a:r>
              <a:rPr lang="ru-RU" sz="3600" i="1" dirty="0">
                <a:solidFill>
                  <a:srgbClr val="002060"/>
                </a:solidFill>
              </a:rPr>
              <a:t>, </a:t>
            </a:r>
            <a:r>
              <a:rPr lang="ru-RU" sz="3600" i="1" dirty="0" err="1" smtClean="0">
                <a:solidFill>
                  <a:srgbClr val="002060"/>
                </a:solidFill>
              </a:rPr>
              <a:t>бер</a:t>
            </a:r>
            <a:r>
              <a:rPr lang="ru-RU" sz="3600" i="1" dirty="0" smtClean="0">
                <a:solidFill>
                  <a:srgbClr val="002060"/>
                </a:solidFill>
              </a:rPr>
              <a:t> </a:t>
            </a:r>
            <a:r>
              <a:rPr lang="ru-RU" sz="3600" i="1" dirty="0" err="1">
                <a:solidFill>
                  <a:srgbClr val="002060"/>
                </a:solidFill>
              </a:rPr>
              <a:t>һөйләм</a:t>
            </a:r>
            <a:r>
              <a:rPr lang="ru-RU" sz="3600" i="1" dirty="0">
                <a:solidFill>
                  <a:srgbClr val="002060"/>
                </a:solidFill>
              </a:rPr>
              <a:t> </a:t>
            </a:r>
            <a:r>
              <a:rPr lang="ru-RU" sz="3600" i="1" dirty="0" err="1">
                <a:solidFill>
                  <a:srgbClr val="002060"/>
                </a:solidFill>
              </a:rPr>
              <a:t>төҙөп</a:t>
            </a:r>
            <a:r>
              <a:rPr lang="ru-RU" sz="3600" i="1" dirty="0">
                <a:solidFill>
                  <a:srgbClr val="002060"/>
                </a:solidFill>
              </a:rPr>
              <a:t> </a:t>
            </a:r>
            <a:r>
              <a:rPr lang="ru-RU" sz="3600" i="1" dirty="0" err="1">
                <a:solidFill>
                  <a:srgbClr val="002060"/>
                </a:solidFill>
              </a:rPr>
              <a:t>яҙырға</a:t>
            </a:r>
            <a:r>
              <a:rPr lang="ru-RU" sz="3600" i="1" dirty="0">
                <a:solidFill>
                  <a:srgbClr val="002060"/>
                </a:solidFill>
              </a:rPr>
              <a:t>:</a:t>
            </a:r>
          </a:p>
          <a:p>
            <a:r>
              <a:rPr lang="ru-RU" sz="3600" dirty="0" err="1">
                <a:solidFill>
                  <a:srgbClr val="C00000"/>
                </a:solidFill>
              </a:rPr>
              <a:t>Ҡояш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 err="1">
                <a:solidFill>
                  <a:srgbClr val="C00000"/>
                </a:solidFill>
              </a:rPr>
              <a:t>Ямғыр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 err="1">
                <a:solidFill>
                  <a:srgbClr val="C00000"/>
                </a:solidFill>
              </a:rPr>
              <a:t>Сәскә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 err="1">
                <a:solidFill>
                  <a:srgbClr val="C00000"/>
                </a:solidFill>
              </a:rPr>
              <a:t>Таш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 err="1">
                <a:solidFill>
                  <a:srgbClr val="C00000"/>
                </a:solidFill>
              </a:rPr>
              <a:t>Еләк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 err="1">
                <a:solidFill>
                  <a:srgbClr val="C00000"/>
                </a:solidFill>
              </a:rPr>
              <a:t>Тәм</a:t>
            </a:r>
            <a:endParaRPr lang="ru-RU" sz="3600" dirty="0">
              <a:solidFill>
                <a:srgbClr val="C00000"/>
              </a:solidFill>
            </a:endParaRPr>
          </a:p>
          <a:p>
            <a:endParaRPr lang="ba-RU" sz="3600" dirty="0" smtClean="0">
              <a:solidFill>
                <a:srgbClr val="00B05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6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99792" y="1124744"/>
            <a:ext cx="45829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Үҙеңде  тикшер:</a:t>
            </a:r>
          </a:p>
          <a:p>
            <a:pPr marL="742950" indent="-742950">
              <a:buAutoNum type="arabicPeriod"/>
            </a:pPr>
            <a:r>
              <a:rPr lang="ba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742950" indent="-742950">
              <a:buAutoNum type="arabicPeriod"/>
            </a:pPr>
            <a:r>
              <a:rPr lang="ba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742950" indent="-742950">
              <a:buAutoNum type="arabicPeriod"/>
            </a:pPr>
            <a:r>
              <a:rPr lang="ba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742950" indent="-742950">
              <a:buAutoNum type="arabicPeriod"/>
            </a:pPr>
            <a:r>
              <a:rPr lang="ba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764704"/>
            <a:ext cx="705678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Өй эше</a:t>
            </a:r>
            <a:r>
              <a:rPr lang="ba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:</a:t>
            </a:r>
          </a:p>
          <a:p>
            <a:pPr algn="ctr"/>
            <a:endParaRPr lang="ba-RU" sz="4400" dirty="0" smtClean="0">
              <a:solidFill>
                <a:srgbClr val="C00000"/>
              </a:solidFill>
              <a:latin typeface="a_Helver Bashkir" panose="020B0504020202020204" pitchFamily="34" charset="0"/>
            </a:endParaRPr>
          </a:p>
          <a:p>
            <a:pPr algn="ctr"/>
            <a:r>
              <a:rPr lang="ba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Өфө тураһында проект эше эшләргә.</a:t>
            </a:r>
            <a:endParaRPr lang="ba-RU" sz="4400" dirty="0" smtClean="0">
              <a:latin typeface="a_Helver Bashkir" panose="020B0504020202020204" pitchFamily="34" charset="0"/>
            </a:endParaRPr>
          </a:p>
          <a:p>
            <a:endParaRPr lang="ru-RU" sz="4400" dirty="0"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46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447800" y="692696"/>
            <a:ext cx="6934200" cy="5544616"/>
          </a:xfrm>
          <a:prstGeom prst="rect">
            <a:avLst/>
          </a:prstGeom>
          <a:solidFill>
            <a:srgbClr val="92D050"/>
          </a:solidFill>
        </p:spPr>
        <p:txBody>
          <a:bodyPr wrap="none" fromWordArt="1">
            <a:prstTxWarp prst="textInflate">
              <a:avLst>
                <a:gd name="adj" fmla="val 2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 smtClean="0">
                <a:ln w="12700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Г</a:t>
            </a:r>
            <a:r>
              <a:rPr lang="ba-RU" sz="3600" b="1" kern="10" dirty="0" smtClean="0">
                <a:ln w="12700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үзәл </a:t>
            </a:r>
            <a:r>
              <a:rPr lang="ru-RU" sz="3600" b="1" kern="10" dirty="0" err="1" smtClean="0">
                <a:ln w="12700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Өфөм</a:t>
            </a:r>
            <a:r>
              <a:rPr lang="ru-RU" sz="3600" b="1" kern="10" dirty="0" smtClean="0">
                <a:ln w="12700">
                  <a:solidFill>
                    <a:srgbClr val="00B05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-</a:t>
            </a:r>
            <a:endParaRPr lang="ru-RU" sz="3600" b="1" kern="10" dirty="0">
              <a:ln w="12700">
                <a:solidFill>
                  <a:srgbClr val="00B05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_Helver Bashkir"/>
            </a:endParaRPr>
          </a:p>
          <a:p>
            <a:pPr algn="ctr">
              <a:defRPr/>
            </a:pPr>
            <a:r>
              <a:rPr lang="ru-RU" sz="3600" b="1" kern="10" dirty="0">
                <a:ln w="12700">
                  <a:solidFill>
                    <a:srgbClr val="00B05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баш </a:t>
            </a:r>
            <a:r>
              <a:rPr lang="ru-RU" sz="3600" b="1" kern="10" dirty="0" err="1">
                <a:ln w="12700">
                  <a:solidFill>
                    <a:srgbClr val="00B05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ҡалам</a:t>
            </a:r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_Helver Bashkir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892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http://govoritufa.ru/content/2016/02/d3d3LnVmYWNpdHkuaW5mby91cGxvYWQvaWJsb2NrL2EzYS9EU0NfMjAzMi5qcGc_X19pZD0zODM1N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748883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332657"/>
            <a:ext cx="8136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>
                <a:solidFill>
                  <a:srgbClr val="C00000"/>
                </a:solidFill>
                <a:latin typeface="a_Helver Bashkir" panose="020B0504020202020204" pitchFamily="34" charset="0"/>
              </a:rPr>
              <a:t>Беренсе</a:t>
            </a:r>
            <a:r>
              <a:rPr lang="ru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 ту</a:t>
            </a:r>
            <a:r>
              <a:rPr lang="ba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ҡ</a:t>
            </a:r>
            <a:r>
              <a:rPr lang="ru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талыш- «</a:t>
            </a:r>
            <a:r>
              <a:rPr lang="ru-RU" sz="4400" dirty="0" err="1" smtClean="0">
                <a:solidFill>
                  <a:srgbClr val="C00000"/>
                </a:solidFill>
                <a:latin typeface="a_Helver Bashkir" panose="020B0504020202020204" pitchFamily="34" charset="0"/>
              </a:rPr>
              <a:t>Мәғлүмәт</a:t>
            </a:r>
            <a:r>
              <a:rPr lang="ru-RU" sz="4400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» (информация)</a:t>
            </a:r>
            <a:endParaRPr lang="ru-RU" sz="4400" dirty="0">
              <a:solidFill>
                <a:srgbClr val="C0000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2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28781"/>
            <a:ext cx="9174979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Уфа, </a:t>
            </a:r>
            <a:r>
              <a:rPr lang="ba-RU" alt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Өфө</a:t>
            </a:r>
            <a:r>
              <a:rPr lang="ru-RU" alt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>
              <a:defRPr/>
            </a:pPr>
            <a:r>
              <a:rPr lang="ru-RU" alt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атамаһы</a:t>
            </a:r>
            <a:r>
              <a:rPr lang="ru-RU" alt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хаҡында</a:t>
            </a:r>
            <a:r>
              <a:rPr lang="ru-RU" alt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alt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нисә</a:t>
            </a:r>
            <a:r>
              <a:rPr lang="ru-RU" alt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версия бар: </a:t>
            </a:r>
            <a:endParaRPr lang="ru-RU" alt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alt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төрки</a:t>
            </a:r>
            <a:r>
              <a:rPr lang="ru-RU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һүҙе</a:t>
            </a:r>
            <a:r>
              <a:rPr lang="ru-RU" alt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altLang="ru-RU" sz="4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уба</a:t>
            </a:r>
            <a:r>
              <a:rPr lang="ru-RU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-   </a:t>
            </a:r>
            <a:r>
              <a:rPr lang="ru-RU" alt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4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ҡалҡыу</a:t>
            </a:r>
            <a:r>
              <a:rPr lang="ru-RU" alt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урын</a:t>
            </a:r>
            <a:r>
              <a:rPr lang="ru-RU" alt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тау»; </a:t>
            </a:r>
            <a:endParaRPr lang="ru-RU" alt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altLang="ru-RU" sz="4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Уппа</a:t>
            </a:r>
            <a:r>
              <a:rPr lang="ru-RU" alt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тигән</a:t>
            </a:r>
            <a:r>
              <a:rPr lang="ru-RU" alt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йылға</a:t>
            </a:r>
            <a:r>
              <a:rPr lang="ru-RU" alt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исеменән</a:t>
            </a:r>
            <a:r>
              <a:rPr lang="ru-RU" alt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alt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alt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alt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юлсы</a:t>
            </a:r>
            <a:r>
              <a:rPr lang="ru-RU" alt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«Уф, </a:t>
            </a:r>
            <a:r>
              <a:rPr lang="ru-RU" alt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алла</a:t>
            </a:r>
            <a:r>
              <a:rPr lang="ru-RU" alt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!» тип </a:t>
            </a:r>
            <a:r>
              <a:rPr lang="ba-RU" alt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әйткән тигәндән барлыҡҡа килгән.</a:t>
            </a:r>
            <a:r>
              <a:rPr lang="ru-RU" alt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ba-RU" sz="4800" dirty="0" smtClean="0">
              <a:solidFill>
                <a:srgbClr val="00B0F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6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206009"/>
            <a:ext cx="8244916" cy="1240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be-BY" alt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Өфө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ҡәлғә (крепость) булараҡ, </a:t>
            </a:r>
          </a:p>
          <a:p>
            <a:pPr>
              <a:defRPr/>
            </a:pPr>
            <a:r>
              <a:rPr lang="be-BY" alt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1574</a:t>
            </a:r>
            <a:r>
              <a:rPr lang="be-BY" alt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alt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йылда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alt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Торатау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alt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тигән нығытма урынында 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барлыҡҡа килә. Ләкин тиҙҙән нығытманы </a:t>
            </a:r>
            <a:r>
              <a:rPr lang="be-BY" alt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Өфө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тип атап йөрөтә </a:t>
            </a:r>
            <a:r>
              <a:rPr lang="be-BY" alt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башлаған-дар. Ҡаласыҡ 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имән ҡойма менән </a:t>
            </a:r>
            <a:r>
              <a:rPr lang="be-BY" alt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уратып алынғанлыҡтан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башҡорттар уны </a:t>
            </a:r>
            <a:r>
              <a:rPr lang="ru-RU" alt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4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Имән-ҡала</a:t>
            </a:r>
            <a:r>
              <a:rPr lang="ru-RU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be-BY" alt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тә атаған.</a:t>
            </a:r>
          </a:p>
          <a:p>
            <a:pPr marL="571500" indent="-571500">
              <a:buFontTx/>
              <a:buChar char="-"/>
            </a:pPr>
            <a:endParaRPr lang="ru-RU" altLang="ru-RU" sz="3600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altLang="ru-RU" sz="3600" dirty="0" smtClean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ru-RU" sz="3600" dirty="0">
              <a:solidFill>
                <a:srgbClr val="00B05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95736" y="216445"/>
            <a:ext cx="63106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a-RU" sz="4800" b="1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Икенсе туҡталыш – </a:t>
            </a:r>
          </a:p>
          <a:p>
            <a:r>
              <a:rPr lang="ba-RU" sz="4800" b="1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«Сифаттарҙы тап»</a:t>
            </a:r>
            <a:endParaRPr lang="ru-RU" sz="4800" b="1" dirty="0">
              <a:solidFill>
                <a:srgbClr val="C00000"/>
              </a:solidFill>
              <a:latin typeface="a_Helver Bashkir" panose="020B0504020202020204" pitchFamily="34" charset="0"/>
            </a:endParaRPr>
          </a:p>
        </p:txBody>
      </p:sp>
      <p:pic>
        <p:nvPicPr>
          <p:cNvPr id="8" name="Picture 4" descr="https://i.ytimg.com/vi/okpQyGMTUCs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727280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3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10052" y="476672"/>
            <a:ext cx="62785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a-RU" sz="4800" b="1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Өсөнсө туҡталыш –</a:t>
            </a:r>
          </a:p>
          <a:p>
            <a:pPr algn="ctr"/>
            <a:r>
              <a:rPr lang="ba-RU" sz="4800" b="1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«Ял минуты»</a:t>
            </a:r>
            <a:endParaRPr lang="ru-RU" sz="4800" b="1" dirty="0">
              <a:solidFill>
                <a:srgbClr val="C00000"/>
              </a:solidFill>
              <a:latin typeface="a_Helver Bashkir" panose="020B0504020202020204" pitchFamily="34" charset="0"/>
            </a:endParaRPr>
          </a:p>
        </p:txBody>
      </p:sp>
      <p:pic>
        <p:nvPicPr>
          <p:cNvPr id="3078" name="Picture 6" descr="http://www.allufa.ru/upload/iblock/6ba/6baca980e08b2bc8aef029b685b356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44" y="2204864"/>
            <a:ext cx="7128792" cy="453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19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123890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4800" b="1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Дүртенсе  туҡталыш- </a:t>
            </a:r>
          </a:p>
          <a:p>
            <a:pPr algn="ctr"/>
            <a:r>
              <a:rPr lang="ba-RU" sz="4800" b="1" dirty="0" smtClean="0">
                <a:solidFill>
                  <a:srgbClr val="C00000"/>
                </a:solidFill>
                <a:latin typeface="a_Helver Bashkir" panose="020B0504020202020204" pitchFamily="34" charset="0"/>
              </a:rPr>
              <a:t>«Иҫтәлекле урындар»</a:t>
            </a:r>
            <a:endParaRPr lang="ru-RU" sz="4800" b="1" dirty="0">
              <a:solidFill>
                <a:srgbClr val="C00000"/>
              </a:solidFill>
              <a:latin typeface="a_Helver Bashkir" panose="020B0504020202020204" pitchFamily="34" charset="0"/>
            </a:endParaRPr>
          </a:p>
        </p:txBody>
      </p:sp>
      <p:pic>
        <p:nvPicPr>
          <p:cNvPr id="2050" name="Picture 2" descr="http://ttransporter.16mb.com/wp-content/uploads/2015/06/0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56084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3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TR030005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20799606_1205966027_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808" y="548680"/>
            <a:ext cx="4133527" cy="4572000"/>
          </a:xfrm>
          <a:prstGeom prst="rect">
            <a:avLst/>
          </a:prstGeom>
          <a:noFill/>
          <a:ln w="38100">
            <a:solidFill>
              <a:srgbClr val="9966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5" y="5120680"/>
            <a:ext cx="8280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be-BY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alt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Милли </a:t>
            </a:r>
            <a:r>
              <a:rPr lang="be-BY" alt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батырыбыҙ </a:t>
            </a:r>
          </a:p>
          <a:p>
            <a:pPr algn="ctr">
              <a:defRPr/>
            </a:pPr>
            <a:r>
              <a:rPr lang="be-BY" alt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Салауат Юлаевтың һәйкәле</a:t>
            </a:r>
            <a:endParaRPr lang="ru-RU" alt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rgbClr val="C00000"/>
              </a:solidFill>
              <a:latin typeface="a_Helver Bashkir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207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199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34</cp:revision>
  <dcterms:created xsi:type="dcterms:W3CDTF">2016-10-23T06:19:53Z</dcterms:created>
  <dcterms:modified xsi:type="dcterms:W3CDTF">2016-10-24T14:00:09Z</dcterms:modified>
</cp:coreProperties>
</file>