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7" r:id="rId4"/>
    <p:sldId id="258" r:id="rId5"/>
    <p:sldId id="260" r:id="rId6"/>
    <p:sldId id="259" r:id="rId7"/>
    <p:sldId id="262" r:id="rId8"/>
    <p:sldId id="271" r:id="rId9"/>
    <p:sldId id="261" r:id="rId10"/>
    <p:sldId id="263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6FDC84-F513-4241-93F9-CEE5B83CD2DB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06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5143472" cy="63817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00694" y="214291"/>
            <a:ext cx="3393816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e-BY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Һәҙиә Дәүләтшина</a:t>
            </a:r>
          </a:p>
          <a:p>
            <a:pPr algn="ctr"/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(1905-1954)</a:t>
            </a:r>
          </a:p>
          <a:p>
            <a:pPr algn="just"/>
            <a:endParaRPr lang="be-BY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a_Helver Bashkir" pitchFamily="34" charset="0"/>
            </a:endParaRPr>
          </a:p>
          <a:p>
            <a:pPr algn="just"/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Һәҙиә  Дәүләтши-наның  </a:t>
            </a:r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«Ы</a:t>
            </a:r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рғыҙ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»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романын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белмәй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тороп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,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башҡорт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халҡының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ысын-барлығын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аңл</a:t>
            </a:r>
            <a:r>
              <a:rPr lang="be-BY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ау мөмкин  түгел.</a:t>
            </a:r>
          </a:p>
          <a:p>
            <a:r>
              <a:rPr lang="be-BY" sz="2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                Леонид Соболев,</a:t>
            </a:r>
          </a:p>
          <a:p>
            <a:r>
              <a:rPr lang="be-BY" sz="2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                                   яҙыусы</a:t>
            </a:r>
            <a:endParaRPr lang="ru-RU" sz="20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71570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Зәйнәб  Биишева, Һәҙиә  Дәүләтшина, Фәйзи Бикбов(1932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7170" name="Picture 2" descr="C:\Documents and Settings\Администратор\Мои документы\фото 2\Фото064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642919"/>
            <a:ext cx="5820303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785818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дуҫы  Фатима менән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9218" name="Picture 2" descr="C:\Documents and Settings\Администратор\Мои документы\фото 2\Фото065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5016"/>
            <a:ext cx="8786874" cy="1000132"/>
          </a:xfrm>
        </p:spPr>
        <p:txBody>
          <a:bodyPr>
            <a:normAutofit fontScale="90000"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Бөрө  ҡалаһында  Һәҙиә  Дәүләтшинаға  ҡуйылған һәйкәл </a:t>
            </a:r>
            <a:r>
              <a:rPr lang="be-BY" sz="2400" b="1" dirty="0" smtClean="0">
                <a:latin typeface="a_Helver Bashkir" pitchFamily="34" charset="0"/>
              </a:rPr>
              <a:t>(1973 йыл) .</a:t>
            </a:r>
            <a:r>
              <a:rPr lang="be-BY" sz="2800" b="1" dirty="0" smtClean="0">
                <a:latin typeface="a_Helver Bashkir" pitchFamily="34" charset="0"/>
              </a:rPr>
              <a:t>Ғүмәр  Дәүләтшин  эше.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1026" name="Picture 2" descr="C:\Documents and Settings\Администратор\Мои документы\фото 2\Фото065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5"/>
            <a:ext cx="5643602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28604"/>
            <a:ext cx="4143404" cy="6226196"/>
          </a:xfrm>
        </p:spPr>
        <p:txBody>
          <a:bodyPr>
            <a:normAutofit/>
          </a:bodyPr>
          <a:lstStyle/>
          <a:p>
            <a:pPr algn="just"/>
            <a:r>
              <a:rPr lang="be-BY" sz="2800" b="1" dirty="0" smtClean="0">
                <a:latin typeface="a_Helver Bashkir" pitchFamily="34" charset="0"/>
              </a:rPr>
              <a:t>Имел  ревкомы  рәйесе Зөлҡәрнәй  Ишмурзин 1919  йылда  аҡ казак-тар тарафынан үлте-релгән. Ул – </a:t>
            </a:r>
            <a:r>
              <a:rPr lang="ru-RU" sz="2800" b="1" dirty="0" smtClean="0">
                <a:latin typeface="a_Helver Bashkir" pitchFamily="34" charset="0"/>
              </a:rPr>
              <a:t>«</a:t>
            </a:r>
            <a:r>
              <a:rPr lang="be-BY" sz="2800" b="1" dirty="0" smtClean="0">
                <a:latin typeface="a_Helver Bashkir" pitchFamily="34" charset="0"/>
              </a:rPr>
              <a:t>Ырғыҙ</a:t>
            </a:r>
            <a:r>
              <a:rPr lang="ru-RU" sz="2800" b="1" dirty="0" smtClean="0">
                <a:latin typeface="a_Helver Bashkir" pitchFamily="34" charset="0"/>
              </a:rPr>
              <a:t>» романы </a:t>
            </a:r>
            <a:r>
              <a:rPr lang="ru-RU" sz="2800" b="1" smtClean="0">
                <a:latin typeface="a_Helver Bashkir" pitchFamily="34" charset="0"/>
              </a:rPr>
              <a:t>прототиптарының</a:t>
            </a:r>
            <a:r>
              <a:rPr lang="ru-RU" sz="2800" b="1" dirty="0" smtClean="0">
                <a:latin typeface="a_Helver Bashkir" pitchFamily="34" charset="0"/>
              </a:rPr>
              <a:t>  </a:t>
            </a:r>
            <a:r>
              <a:rPr lang="ru-RU" sz="2800" b="1" dirty="0" err="1" smtClean="0">
                <a:latin typeface="a_Helver Bashkir" pitchFamily="34" charset="0"/>
              </a:rPr>
              <a:t>береһе</a:t>
            </a:r>
            <a:r>
              <a:rPr lang="ru-RU" sz="2800" b="1" dirty="0" smtClean="0">
                <a:latin typeface="a_Helver Bashkir" pitchFamily="34" charset="0"/>
              </a:rPr>
              <a:t>.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2050" name="Picture 2" descr="C:\Documents and Settings\Администратор\Мои документы\фото 2\Фото065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385765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861048"/>
            <a:ext cx="6512511" cy="1654120"/>
          </a:xfrm>
        </p:spPr>
        <p:txBody>
          <a:bodyPr/>
          <a:lstStyle/>
          <a:p>
            <a:pPr marL="0" indent="0" algn="l">
              <a:buNone/>
            </a:pPr>
            <a:endParaRPr lang="ru-RU" sz="3200" dirty="0">
              <a:latin typeface="a_Helver Bashkir" panose="020B05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5616624" cy="6264696"/>
          </a:xfrm>
        </p:spPr>
        <p:txBody>
          <a:bodyPr>
            <a:normAutofit lnSpcReduction="10000"/>
          </a:bodyPr>
          <a:lstStyle/>
          <a:p>
            <a:r>
              <a:rPr lang="ba-RU" dirty="0" smtClean="0"/>
              <a:t>Һ.Дәүләтшина </a:t>
            </a:r>
            <a:r>
              <a:rPr lang="en-US" dirty="0" smtClean="0"/>
              <a:t>1905 </a:t>
            </a:r>
            <a:r>
              <a:rPr lang="ba-RU" dirty="0" smtClean="0"/>
              <a:t>йылдың </a:t>
            </a:r>
            <a:r>
              <a:rPr lang="en-US" dirty="0" smtClean="0"/>
              <a:t>5 </a:t>
            </a:r>
            <a:r>
              <a:rPr lang="ba-RU" dirty="0" smtClean="0"/>
              <a:t>мартында Һамар губернаһы Оло Чернигов районының Хәсән ауылында ярлы крәҫтиән ғаиләһендә тыуған.</a:t>
            </a:r>
          </a:p>
          <a:p>
            <a:endParaRPr lang="ba-RU" dirty="0"/>
          </a:p>
          <a:p>
            <a:r>
              <a:rPr lang="en-US" dirty="0" smtClean="0"/>
              <a:t>1919 </a:t>
            </a:r>
            <a:r>
              <a:rPr lang="ba-RU" dirty="0" smtClean="0"/>
              <a:t>йылда </a:t>
            </a:r>
            <a:r>
              <a:rPr lang="en-US" dirty="0" smtClean="0"/>
              <a:t>14 </a:t>
            </a:r>
            <a:r>
              <a:rPr lang="ba-RU" dirty="0" smtClean="0"/>
              <a:t>йәшлек Һәҙиәне Диңгеҙбай ауылына уҡытыусы итеп ебәрәләр.</a:t>
            </a:r>
          </a:p>
          <a:p>
            <a:endParaRPr lang="ba-RU" dirty="0"/>
          </a:p>
          <a:p>
            <a:r>
              <a:rPr lang="en-US" dirty="0" smtClean="0"/>
              <a:t>1922 </a:t>
            </a:r>
            <a:r>
              <a:rPr lang="ba-RU" dirty="0" smtClean="0"/>
              <a:t>йылда ире, Ғ.Дәүләтшин (күренекле яҙыусы) менән мәскәүгә китә.</a:t>
            </a:r>
          </a:p>
          <a:p>
            <a:endParaRPr lang="ba-RU" dirty="0"/>
          </a:p>
          <a:p>
            <a:r>
              <a:rPr lang="en-US" dirty="0" smtClean="0"/>
              <a:t>1924-25</a:t>
            </a:r>
            <a:r>
              <a:rPr lang="ba-RU" dirty="0"/>
              <a:t> </a:t>
            </a:r>
            <a:r>
              <a:rPr lang="ba-RU" dirty="0" smtClean="0"/>
              <a:t>й.й. педагогия институты рабфагында уҡый. Уның тәүге әҫәрҙәре</a:t>
            </a:r>
            <a:r>
              <a:rPr lang="ba-RU" b="1" i="1" dirty="0" smtClean="0"/>
              <a:t>(«Һылыуҡай - пионерка» хикәйәһе, «Айбикә» повесы</a:t>
            </a:r>
            <a:r>
              <a:rPr lang="ba-RU" dirty="0" smtClean="0"/>
              <a:t>) баҫыла башлай.</a:t>
            </a:r>
            <a:endParaRPr lang="ru-RU" dirty="0"/>
          </a:p>
        </p:txBody>
      </p:sp>
      <p:pic>
        <p:nvPicPr>
          <p:cNvPr id="1026" name="Picture 2" descr="http://cs11003.vk.me/u5014808/-12/x_a8e6e1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48680"/>
            <a:ext cx="260985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53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фото 2\Фото064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3768" y="500063"/>
            <a:ext cx="4392488" cy="45259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5072074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әсәһе  һәм туғандары менән</a:t>
            </a:r>
            <a:endParaRPr lang="ru-RU" sz="2800" b="1" dirty="0"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857892"/>
            <a:ext cx="8229600" cy="357190"/>
          </a:xfrm>
        </p:spPr>
        <p:txBody>
          <a:bodyPr>
            <a:no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Дәүләтшина  педтехникум  студенткаһы. (1921)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2050" name="Picture 2" descr="C:\Documents and Settings\Администратор\Мои документы\фото 2\Фото064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57166"/>
            <a:ext cx="414340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43644"/>
            <a:ext cx="8229600" cy="500066"/>
          </a:xfrm>
        </p:spPr>
        <p:txBody>
          <a:bodyPr>
            <a:noAutofit/>
          </a:bodyPr>
          <a:lstStyle/>
          <a:p>
            <a:r>
              <a:rPr lang="be-BY" sz="2800" b="1" dirty="0" smtClean="0"/>
              <a:t>Һә</a:t>
            </a:r>
            <a:r>
              <a:rPr lang="be-BY" sz="2800" b="1" dirty="0" smtClean="0">
                <a:latin typeface="a_Helver Bashkir" pitchFamily="34" charset="0"/>
              </a:rPr>
              <a:t>ҙиә  һәм  Ғөбәй  Дәүләтшиндар. 1923</a:t>
            </a:r>
            <a:endParaRPr lang="ru-RU" sz="2800" b="1" dirty="0"/>
          </a:p>
        </p:txBody>
      </p:sp>
      <p:pic>
        <p:nvPicPr>
          <p:cNvPr id="4098" name="Picture 2" descr="C:\Documents and Settings\Администратор\Мои документы\фото 2\Фото064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389453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86454"/>
            <a:ext cx="8229600" cy="357190"/>
          </a:xfrm>
        </p:spPr>
        <p:txBody>
          <a:bodyPr>
            <a:no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 Дәүләтшина  улы  Булат  менән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3074" name="Picture 2" descr="C:\Documents and Settings\Администратор\Мои документы\фото 2\Фото064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66"/>
            <a:ext cx="385765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143008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1933  йылда  Йылайыр  орлоҡсолоҡ  совхозы гәзите  редакцияһында  эшләй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6146" name="Picture 2" descr="C:\Documents and Settings\Администратор\Мои документы\фото 2\Фото06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635798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4968552" cy="5865832"/>
          </a:xfrm>
        </p:spPr>
        <p:txBody>
          <a:bodyPr/>
          <a:lstStyle/>
          <a:p>
            <a:r>
              <a:rPr lang="en-US" dirty="0" smtClean="0"/>
              <a:t>1937</a:t>
            </a:r>
            <a:r>
              <a:rPr lang="ba-RU" dirty="0" smtClean="0"/>
              <a:t> йылда Ватанға хыянат итеүсенең ғаилә ағзаһы тип ғәйепләп, ҡулға алалар һәм </a:t>
            </a:r>
            <a:r>
              <a:rPr lang="en-US" dirty="0" smtClean="0"/>
              <a:t>5 </a:t>
            </a:r>
            <a:r>
              <a:rPr lang="ba-RU" dirty="0" smtClean="0"/>
              <a:t>йылға иркенән мәхрүм итәләр.</a:t>
            </a:r>
          </a:p>
          <a:p>
            <a:endParaRPr lang="ba-RU" dirty="0"/>
          </a:p>
          <a:p>
            <a:r>
              <a:rPr lang="en-US" dirty="0" smtClean="0"/>
              <a:t>1942-52 </a:t>
            </a:r>
            <a:r>
              <a:rPr lang="ba-RU" dirty="0" smtClean="0"/>
              <a:t>й.й. «Ырғыҙ» романының бер нисә вариантын яҙа.</a:t>
            </a:r>
          </a:p>
          <a:p>
            <a:endParaRPr lang="ba-RU" dirty="0" smtClean="0"/>
          </a:p>
          <a:p>
            <a:r>
              <a:rPr lang="en-US" dirty="0" smtClean="0"/>
              <a:t>1954 </a:t>
            </a:r>
            <a:r>
              <a:rPr lang="ba-RU" dirty="0" smtClean="0"/>
              <a:t>й. </a:t>
            </a:r>
            <a:r>
              <a:rPr lang="en-US" dirty="0" smtClean="0"/>
              <a:t>5 </a:t>
            </a:r>
            <a:r>
              <a:rPr lang="ru-RU" dirty="0" smtClean="0"/>
              <a:t>дек.</a:t>
            </a:r>
            <a:r>
              <a:rPr lang="ba-RU" dirty="0" smtClean="0"/>
              <a:t> Бөрө ҡалаһында вафат була.</a:t>
            </a:r>
          </a:p>
          <a:p>
            <a:r>
              <a:rPr lang="en-US" dirty="0" smtClean="0"/>
              <a:t>1957 </a:t>
            </a:r>
            <a:r>
              <a:rPr lang="ru-RU" dirty="0" smtClean="0"/>
              <a:t>й.</a:t>
            </a:r>
            <a:r>
              <a:rPr lang="ba-RU" dirty="0" smtClean="0"/>
              <a:t> «Ырғыҙ» романы, Рәшит Ниғмәти тарафынан әҙерләнеп, китап булып баҫылып сыға.</a:t>
            </a:r>
          </a:p>
          <a:p>
            <a:r>
              <a:rPr lang="en-US" dirty="0" smtClean="0"/>
              <a:t>1967 </a:t>
            </a:r>
            <a:r>
              <a:rPr lang="ba-RU" dirty="0" smtClean="0"/>
              <a:t>й. Һ.Дәүләтшинаға С.Юлаев исемендәге премия бирелә. </a:t>
            </a:r>
            <a:endParaRPr lang="ru-RU" dirty="0"/>
          </a:p>
        </p:txBody>
      </p:sp>
      <p:pic>
        <p:nvPicPr>
          <p:cNvPr id="2050" name="Picture 2" descr="C:\Users\Дом\Desktop\davletsh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4032448" cy="534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27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Ял  ваҡытында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5122" name="Picture 2" descr="C:\Documents and Settings\Администратор\Мои документы\фото 2\Фото064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14356"/>
            <a:ext cx="542928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220</TotalTime>
  <Words>248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Һәҙиә  Дәүләтшина  педтехникум  студенткаһы. (1921)</vt:lpstr>
      <vt:lpstr>Һәҙиә  һәм  Ғөбәй  Дәүләтшиндар. 1923</vt:lpstr>
      <vt:lpstr>Һәҙиә   Дәүләтшина  улы  Булат  менән</vt:lpstr>
      <vt:lpstr>1933  йылда  Йылайыр  орлоҡсолоҡ  совхозы гәзите  редакцияһында  эшләй</vt:lpstr>
      <vt:lpstr>Презентация PowerPoint</vt:lpstr>
      <vt:lpstr>Ял  ваҡытында</vt:lpstr>
      <vt:lpstr>Зәйнәб  Биишева, Һәҙиә  Дәүләтшина, Фәйзи Бикбов(1932</vt:lpstr>
      <vt:lpstr>Һәҙиә  дуҫы  Фатима менән</vt:lpstr>
      <vt:lpstr>Бөрө  ҡалаһында  Һәҙиә  Дәүләтшинаға  ҡуйылған һәйкәл (1973 йыл) .Ғүмәр  Дәүләтшин  эше.</vt:lpstr>
      <vt:lpstr>Имел  ревкомы  рәйесе Зөлҡәрнәй  Ишмурзин 1919  йылда  аҡ казак-тар тарафынан үлте-релгән. Ул – «Ырғыҙ» романы прототиптарының  береһе.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Company</dc:creator>
  <cp:lastModifiedBy>Дом</cp:lastModifiedBy>
  <cp:revision>31</cp:revision>
  <dcterms:created xsi:type="dcterms:W3CDTF">2010-04-13T07:14:28Z</dcterms:created>
  <dcterms:modified xsi:type="dcterms:W3CDTF">2017-01-14T07:31:31Z</dcterms:modified>
</cp:coreProperties>
</file>