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Дом\Desktop\Имай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69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Дом\Desktop\имай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0" y="1955800"/>
            <a:ext cx="3937000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м\Desktop\имай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14" y="-14777"/>
            <a:ext cx="91670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3013" y="274584"/>
            <a:ext cx="9167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a_Helver Bashkir" panose="020B0504020202020204" pitchFamily="34" charset="0"/>
              </a:rPr>
              <a:t>Имай</a:t>
            </a:r>
            <a:r>
              <a:rPr lang="ru-RU" sz="2800" b="1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_Helver Bashkir" panose="020B0504020202020204" pitchFamily="34" charset="0"/>
              </a:rPr>
              <a:t>Насыри</a:t>
            </a:r>
            <a:r>
              <a:rPr lang="ru-RU" sz="2800" b="1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 1898 й. </a:t>
            </a:r>
            <a:r>
              <a:rPr lang="ru-RU" sz="2800" b="1" dirty="0" err="1" smtClean="0">
                <a:solidFill>
                  <a:srgbClr val="0070C0"/>
                </a:solidFill>
                <a:latin typeface="a_Helver Bashkir" panose="020B0504020202020204" pitchFamily="34" charset="0"/>
              </a:rPr>
              <a:t>Ст</a:t>
            </a:r>
            <a:r>
              <a:rPr lang="ba-RU" sz="2800" b="1" dirty="0" smtClean="0">
                <a:solidFill>
                  <a:srgbClr val="0070C0"/>
                </a:solidFill>
                <a:latin typeface="a_Helver Bashkir" panose="020B0504020202020204" pitchFamily="34" charset="0"/>
              </a:rPr>
              <a:t>әрлетамаҡ районы Түбәнге Усылы ауылында </a:t>
            </a:r>
            <a:r>
              <a:rPr lang="ba-RU" sz="2800" b="1" dirty="0" smtClean="0">
                <a:latin typeface="a_Helver Bashkir" panose="020B0504020202020204" pitchFamily="34" charset="0"/>
              </a:rPr>
              <a:t>крәҫтиән ғаиләһендә икенсе бала булып донъяға килә. Башланғыс белемде </a:t>
            </a:r>
          </a:p>
          <a:p>
            <a:r>
              <a:rPr lang="ba-RU" sz="2800" b="1" dirty="0">
                <a:latin typeface="a_Helver Bashkir" panose="020B0504020202020204" pitchFamily="34" charset="0"/>
              </a:rPr>
              <a:t>ү</a:t>
            </a:r>
            <a:r>
              <a:rPr lang="ba-RU" sz="2800" b="1" dirty="0" smtClean="0">
                <a:latin typeface="a_Helver Bashkir" panose="020B0504020202020204" pitchFamily="34" charset="0"/>
              </a:rPr>
              <a:t>ҙҙәренең ауылында ала.</a:t>
            </a:r>
            <a:endParaRPr lang="ru-RU" sz="2800" b="1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7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Шунан һуң 1910-1914 йылдарҙа Стәрлетамаҡ мәҙрәсәһендә уҡый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Шунан һуң 1910-1914 йылдарҙа Стәрлетамаҡ мәҙрәсәһендә уҡый. 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Users\Дом\Desktop\имай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49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ом\Desktop\имай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4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ом\Desktop\имай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076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ом\Desktop\имай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06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5039544" cy="6741368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err="1">
                <a:latin typeface="a_Helver Bashkir" panose="020B0504020202020204" pitchFamily="34" charset="0"/>
              </a:rPr>
              <a:t>Имай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Насыри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ҡыҫҡа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ғына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ижад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ғүмерендә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яҙыусылыҡ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эшен</a:t>
            </a:r>
            <a:r>
              <a:rPr lang="ru-RU" sz="4000" dirty="0">
                <a:latin typeface="a_Helver Bashkir" panose="020B0504020202020204" pitchFamily="34" charset="0"/>
              </a:rPr>
              <a:t> культура, </a:t>
            </a:r>
            <a:r>
              <a:rPr lang="ru-RU" sz="4000" dirty="0" err="1">
                <a:latin typeface="a_Helver Bashkir" panose="020B0504020202020204" pitchFamily="34" charset="0"/>
              </a:rPr>
              <a:t>матбуғат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органдарында</a:t>
            </a:r>
            <a:r>
              <a:rPr lang="ru-RU" sz="4000" dirty="0">
                <a:latin typeface="a_Helver Bashkir" panose="020B0504020202020204" pitchFamily="34" charset="0"/>
              </a:rPr>
              <a:t>, </a:t>
            </a:r>
            <a:r>
              <a:rPr lang="ru-RU" sz="4000" dirty="0" err="1">
                <a:latin typeface="a_Helver Bashkir" panose="020B0504020202020204" pitchFamily="34" charset="0"/>
              </a:rPr>
              <a:t>ижтимағи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тормошта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яуаплы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эштәр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башҡарыу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менән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бергә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ҡушып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алып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барған</a:t>
            </a:r>
            <a:r>
              <a:rPr lang="ru-RU" sz="4000" dirty="0">
                <a:latin typeface="a_Helver Bashkir" panose="020B0504020202020204" pitchFamily="34" charset="0"/>
              </a:rPr>
              <a:t>. </a:t>
            </a:r>
            <a:r>
              <a:rPr lang="ru-RU" sz="4000" dirty="0" err="1">
                <a:latin typeface="a_Helver Bashkir" panose="020B0504020202020204" pitchFamily="34" charset="0"/>
              </a:rPr>
              <a:t>Ул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талантлы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башҡорт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шағиры</a:t>
            </a:r>
            <a:r>
              <a:rPr lang="ru-RU" sz="4000" dirty="0">
                <a:latin typeface="a_Helver Bashkir" panose="020B0504020202020204" pitchFamily="34" charset="0"/>
              </a:rPr>
              <a:t> Ш. Бабич </a:t>
            </a:r>
            <a:r>
              <a:rPr lang="ru-RU" sz="4000" dirty="0" err="1">
                <a:latin typeface="a_Helver Bashkir" panose="020B0504020202020204" pitchFamily="34" charset="0"/>
              </a:rPr>
              <a:t>әҫәрҙәрен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йыйыуға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һәм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уны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өйрәнеүгә</a:t>
            </a:r>
            <a:r>
              <a:rPr lang="ru-RU" sz="4000" dirty="0">
                <a:latin typeface="a_Helver Bashkir" panose="020B0504020202020204" pitchFamily="34" charset="0"/>
              </a:rPr>
              <a:t>, </a:t>
            </a:r>
            <a:r>
              <a:rPr lang="ru-RU" sz="4000" dirty="0" err="1">
                <a:latin typeface="a_Helver Bashkir" panose="020B0504020202020204" pitchFamily="34" charset="0"/>
              </a:rPr>
              <a:t>системаға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һалыуға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күп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көс</a:t>
            </a:r>
            <a:r>
              <a:rPr lang="ru-RU" sz="4000" dirty="0">
                <a:latin typeface="a_Helver Bashkir" panose="020B0504020202020204" pitchFamily="34" charset="0"/>
              </a:rPr>
              <a:t> </a:t>
            </a:r>
            <a:r>
              <a:rPr lang="ru-RU" sz="4000" dirty="0" err="1">
                <a:latin typeface="a_Helver Bashkir" panose="020B0504020202020204" pitchFamily="34" charset="0"/>
              </a:rPr>
              <a:t>һалған</a:t>
            </a:r>
            <a:r>
              <a:rPr lang="ru-RU" sz="4000" dirty="0">
                <a:latin typeface="a_Helver Bashkir" panose="020B05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https://mmedia.ozone.ru/multimedia/boots/c200/1012336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332656"/>
            <a:ext cx="410445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152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68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2016-10-31T12:29:17Z</dcterms:created>
  <dcterms:modified xsi:type="dcterms:W3CDTF">2016-10-31T13:12:00Z</dcterms:modified>
</cp:coreProperties>
</file>