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72" r:id="rId2"/>
    <p:sldId id="256" r:id="rId3"/>
    <p:sldId id="257" r:id="rId4"/>
    <p:sldId id="262" r:id="rId5"/>
    <p:sldId id="263" r:id="rId6"/>
    <p:sldId id="265" r:id="rId7"/>
    <p:sldId id="264" r:id="rId8"/>
    <p:sldId id="260" r:id="rId9"/>
    <p:sldId id="261" r:id="rId10"/>
    <p:sldId id="259" r:id="rId11"/>
    <p:sldId id="266" r:id="rId12"/>
    <p:sldId id="271" r:id="rId13"/>
    <p:sldId id="270" r:id="rId14"/>
    <p:sldId id="273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46" d="100"/>
          <a:sy n="46" d="100"/>
        </p:scale>
        <p:origin x="-2076" y="-58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7453CF-2DD8-4AC4-BECF-0619CE20E7CE}" type="datetimeFigureOut">
              <a:rPr lang="ru-RU" smtClean="0"/>
              <a:pPr/>
              <a:t>06.09.2016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4ADC0D-B23E-45AE-90D8-915C9406DD4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7453CF-2DD8-4AC4-BECF-0619CE20E7CE}" type="datetimeFigureOut">
              <a:rPr lang="ru-RU" smtClean="0"/>
              <a:pPr/>
              <a:t>06.09.2016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4ADC0D-B23E-45AE-90D8-915C9406DD4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7453CF-2DD8-4AC4-BECF-0619CE20E7CE}" type="datetimeFigureOut">
              <a:rPr lang="ru-RU" smtClean="0"/>
              <a:pPr/>
              <a:t>06.09.2016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4ADC0D-B23E-45AE-90D8-915C9406DD43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7453CF-2DD8-4AC4-BECF-0619CE20E7CE}" type="datetimeFigureOut">
              <a:rPr lang="ru-RU" smtClean="0"/>
              <a:pPr/>
              <a:t>06.09.2016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4ADC0D-B23E-45AE-90D8-915C9406DD4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7453CF-2DD8-4AC4-BECF-0619CE20E7CE}" type="datetimeFigureOut">
              <a:rPr lang="ru-RU" smtClean="0"/>
              <a:pPr/>
              <a:t>06.09.2016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4ADC0D-B23E-45AE-90D8-915C9406DD4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7453CF-2DD8-4AC4-BECF-0619CE20E7CE}" type="datetimeFigureOut">
              <a:rPr lang="ru-RU" smtClean="0"/>
              <a:pPr/>
              <a:t>06.09.2016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4ADC0D-B23E-45AE-90D8-915C9406DD4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7453CF-2DD8-4AC4-BECF-0619CE20E7CE}" type="datetimeFigureOut">
              <a:rPr lang="ru-RU" smtClean="0"/>
              <a:pPr/>
              <a:t>06.09.2016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4ADC0D-B23E-45AE-90D8-915C9406DD4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7453CF-2DD8-4AC4-BECF-0619CE20E7CE}" type="datetimeFigureOut">
              <a:rPr lang="ru-RU" smtClean="0"/>
              <a:pPr/>
              <a:t>06.09.2016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4ADC0D-B23E-45AE-90D8-915C9406DD4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7453CF-2DD8-4AC4-BECF-0619CE20E7CE}" type="datetimeFigureOut">
              <a:rPr lang="ru-RU" smtClean="0"/>
              <a:pPr/>
              <a:t>06.09.2016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4ADC0D-B23E-45AE-90D8-915C9406DD4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7453CF-2DD8-4AC4-BECF-0619CE20E7CE}" type="datetimeFigureOut">
              <a:rPr lang="ru-RU" smtClean="0"/>
              <a:pPr/>
              <a:t>06.09.2016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4ADC0D-B23E-45AE-90D8-915C9406DD4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7453CF-2DD8-4AC4-BECF-0619CE20E7CE}" type="datetimeFigureOut">
              <a:rPr lang="ru-RU" smtClean="0"/>
              <a:pPr/>
              <a:t>06.09.2016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4ADC0D-B23E-45AE-90D8-915C9406DD4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927453CF-2DD8-4AC4-BECF-0619CE20E7CE}" type="datetimeFigureOut">
              <a:rPr lang="ru-RU" smtClean="0"/>
              <a:pPr/>
              <a:t>06.09.2016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DC4ADC0D-B23E-45AE-90D8-915C9406DD4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692696"/>
            <a:ext cx="9212560" cy="1728192"/>
          </a:xfrm>
        </p:spPr>
        <p:txBody>
          <a:bodyPr>
            <a:noAutofit/>
          </a:bodyPr>
          <a:lstStyle/>
          <a:p>
            <a:pPr algn="l"/>
            <a:r>
              <a:rPr lang="ba-RU" sz="5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Ҡ </a:t>
            </a:r>
            <a:r>
              <a:rPr lang="en-US" sz="5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sz="5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Л,   </a:t>
            </a:r>
            <a:r>
              <a:rPr lang="ba-RU" sz="5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Ҡ * Р,   Ҡ * Ш,  К *Н,</a:t>
            </a:r>
            <a:endParaRPr lang="ru-RU" sz="5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2060848"/>
            <a:ext cx="8280920" cy="4425528"/>
          </a:xfrm>
        </p:spPr>
        <p:txBody>
          <a:bodyPr>
            <a:normAutofit/>
          </a:bodyPr>
          <a:lstStyle/>
          <a:p>
            <a:pPr algn="l"/>
            <a:endParaRPr lang="ba-RU" sz="5400" dirty="0" smtClean="0"/>
          </a:p>
          <a:p>
            <a:pPr algn="l"/>
            <a:r>
              <a:rPr lang="ba-RU" sz="5400" dirty="0" smtClean="0"/>
              <a:t>Ө * Ө,  О * О,  У * Ы,  Э * Ә.</a:t>
            </a:r>
          </a:p>
          <a:p>
            <a:pPr algn="l"/>
            <a:endParaRPr lang="ru-RU" sz="5400" dirty="0"/>
          </a:p>
        </p:txBody>
      </p:sp>
    </p:spTree>
    <p:extLst>
      <p:ext uri="{BB962C8B-B14F-4D97-AF65-F5344CB8AC3E}">
        <p14:creationId xmlns:p14="http://schemas.microsoft.com/office/powerpoint/2010/main" val="1660232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C:\Documents and Settings\Компьютер\Рабочий стол\мустай карим фотки\x_7d21756b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3500438"/>
            <a:ext cx="2643206" cy="2928958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285720" y="571480"/>
            <a:ext cx="8643998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i="1" dirty="0" smtClean="0">
                <a:latin typeface="a_Helver Bashkir" pitchFamily="34" charset="0"/>
              </a:rPr>
              <a:t>     М. </a:t>
            </a:r>
            <a:r>
              <a:rPr lang="ru-RU" sz="2000" b="1" i="1" dirty="0" err="1" smtClean="0">
                <a:latin typeface="a_Helver Bashkir" pitchFamily="34" charset="0"/>
              </a:rPr>
              <a:t>Кәрим</a:t>
            </a:r>
            <a:r>
              <a:rPr lang="ru-RU" sz="2000" b="1" i="1" dirty="0" smtClean="0">
                <a:latin typeface="a_Helver Bashkir" pitchFamily="34" charset="0"/>
              </a:rPr>
              <a:t> </a:t>
            </a:r>
            <a:r>
              <a:rPr lang="ru-RU" sz="2000" b="1" i="1" dirty="0" err="1" smtClean="0">
                <a:latin typeface="a_Helver Bashkir" pitchFamily="34" charset="0"/>
              </a:rPr>
              <a:t>беҙҙең</a:t>
            </a:r>
            <a:r>
              <a:rPr lang="ru-RU" sz="2000" b="1" i="1" dirty="0" smtClean="0">
                <a:latin typeface="a_Helver Bashkir" pitchFamily="34" charset="0"/>
              </a:rPr>
              <a:t> </a:t>
            </a:r>
            <a:r>
              <a:rPr lang="ru-RU" sz="2000" b="1" i="1" dirty="0" err="1" smtClean="0">
                <a:latin typeface="a_Helver Bashkir" pitchFamily="34" charset="0"/>
              </a:rPr>
              <a:t>замандың</a:t>
            </a:r>
            <a:r>
              <a:rPr lang="ru-RU" sz="2000" b="1" i="1" dirty="0" smtClean="0">
                <a:latin typeface="a_Helver Bashkir" pitchFamily="34" charset="0"/>
              </a:rPr>
              <a:t> </a:t>
            </a:r>
            <a:r>
              <a:rPr lang="ru-RU" sz="2000" b="1" i="1" dirty="0" err="1" smtClean="0">
                <a:latin typeface="a_Helver Bashkir" pitchFamily="34" charset="0"/>
              </a:rPr>
              <a:t>иң</a:t>
            </a:r>
            <a:r>
              <a:rPr lang="ru-RU" sz="2000" b="1" i="1" dirty="0" smtClean="0">
                <a:latin typeface="a_Helver Bashkir" pitchFamily="34" charset="0"/>
              </a:rPr>
              <a:t> популяр, </a:t>
            </a:r>
            <a:r>
              <a:rPr lang="ru-RU" sz="2000" b="1" i="1" dirty="0" err="1" smtClean="0">
                <a:latin typeface="a_Helver Bashkir" pitchFamily="34" charset="0"/>
              </a:rPr>
              <a:t>иң</a:t>
            </a:r>
            <a:r>
              <a:rPr lang="ru-RU" sz="2000" b="1" i="1" dirty="0" smtClean="0">
                <a:latin typeface="a_Helver Bashkir" pitchFamily="34" charset="0"/>
              </a:rPr>
              <a:t> </a:t>
            </a:r>
            <a:r>
              <a:rPr lang="ru-RU" sz="2000" b="1" i="1" dirty="0" err="1" smtClean="0">
                <a:latin typeface="a_Helver Bashkir" pitchFamily="34" charset="0"/>
              </a:rPr>
              <a:t>күренекле</a:t>
            </a:r>
            <a:r>
              <a:rPr lang="ru-RU" sz="2000" b="1" i="1" dirty="0" smtClean="0">
                <a:latin typeface="a_Helver Bashkir" pitchFamily="34" charset="0"/>
              </a:rPr>
              <a:t> </a:t>
            </a:r>
            <a:r>
              <a:rPr lang="ru-RU" sz="2000" b="1" i="1" dirty="0" err="1" smtClean="0">
                <a:latin typeface="a_Helver Bashkir" pitchFamily="34" charset="0"/>
              </a:rPr>
              <a:t>әҙиптәренең</a:t>
            </a:r>
            <a:r>
              <a:rPr lang="ru-RU" sz="2000" b="1" i="1" dirty="0" smtClean="0">
                <a:latin typeface="a_Helver Bashkir" pitchFamily="34" charset="0"/>
              </a:rPr>
              <a:t> </a:t>
            </a:r>
            <a:r>
              <a:rPr lang="ru-RU" sz="2000" b="1" i="1" dirty="0" err="1" smtClean="0">
                <a:latin typeface="a_Helver Bashkir" pitchFamily="34" charset="0"/>
              </a:rPr>
              <a:t>береһе</a:t>
            </a:r>
            <a:r>
              <a:rPr lang="ru-RU" sz="2000" b="1" i="1" dirty="0" smtClean="0">
                <a:latin typeface="a_Helver Bashkir" pitchFamily="34" charset="0"/>
              </a:rPr>
              <a:t>, </a:t>
            </a:r>
            <a:r>
              <a:rPr lang="ru-RU" sz="2000" b="1" i="1" dirty="0" err="1" smtClean="0">
                <a:latin typeface="a_Helver Bashkir" pitchFamily="34" charset="0"/>
              </a:rPr>
              <a:t>аҡһаҡалы</a:t>
            </a:r>
            <a:r>
              <a:rPr lang="ru-RU" sz="2000" b="1" i="1" dirty="0" smtClean="0">
                <a:latin typeface="a_Helver Bashkir" pitchFamily="34" charset="0"/>
              </a:rPr>
              <a:t>. </a:t>
            </a:r>
            <a:r>
              <a:rPr lang="ru-RU" sz="2000" b="1" i="1" dirty="0" err="1" smtClean="0">
                <a:latin typeface="a_Helver Bashkir" pitchFamily="34" charset="0"/>
              </a:rPr>
              <a:t>Уның</a:t>
            </a:r>
            <a:r>
              <a:rPr lang="ru-RU" sz="2000" b="1" i="1" dirty="0" smtClean="0">
                <a:latin typeface="a_Helver Bashkir" pitchFamily="34" charset="0"/>
              </a:rPr>
              <a:t> </a:t>
            </a:r>
            <a:r>
              <a:rPr lang="ru-RU" sz="2000" b="1" i="1" dirty="0" err="1" smtClean="0">
                <a:latin typeface="a_Helver Bashkir" pitchFamily="34" charset="0"/>
              </a:rPr>
              <a:t>хеҙмәттәрен</a:t>
            </a:r>
            <a:r>
              <a:rPr lang="ru-RU" sz="2000" b="1" i="1" dirty="0" smtClean="0">
                <a:latin typeface="a_Helver Bashkir" pitchFamily="34" charset="0"/>
              </a:rPr>
              <a:t> </a:t>
            </a:r>
            <a:r>
              <a:rPr lang="ru-RU" sz="2000" b="1" i="1" dirty="0" err="1" smtClean="0">
                <a:latin typeface="a_Helver Bashkir" pitchFamily="34" charset="0"/>
              </a:rPr>
              <a:t>юғары</a:t>
            </a:r>
            <a:r>
              <a:rPr lang="ru-RU" sz="2000" b="1" i="1" dirty="0" smtClean="0">
                <a:latin typeface="a_Helver Bashkir" pitchFamily="34" charset="0"/>
              </a:rPr>
              <a:t> </a:t>
            </a:r>
            <a:r>
              <a:rPr lang="ru-RU" sz="2000" b="1" i="1" dirty="0" err="1" smtClean="0">
                <a:latin typeface="a_Helver Bashkir" pitchFamily="34" charset="0"/>
              </a:rPr>
              <a:t>баһаланылар</a:t>
            </a:r>
            <a:r>
              <a:rPr lang="ru-RU" sz="2000" b="1" i="1" dirty="0" smtClean="0">
                <a:latin typeface="a_Helver Bashkir" pitchFamily="34" charset="0"/>
              </a:rPr>
              <a:t>. </a:t>
            </a:r>
          </a:p>
          <a:p>
            <a:r>
              <a:rPr lang="ru-RU" sz="2000" b="1" i="1" dirty="0" smtClean="0">
                <a:latin typeface="a_Helver Bashkir" pitchFamily="34" charset="0"/>
              </a:rPr>
              <a:t>1963 – «</a:t>
            </a:r>
            <a:r>
              <a:rPr lang="ru-RU" sz="2000" b="1" i="1" dirty="0" err="1" smtClean="0">
                <a:latin typeface="a_Helver Bashkir" pitchFamily="34" charset="0"/>
              </a:rPr>
              <a:t>Башҡортостан</a:t>
            </a:r>
            <a:r>
              <a:rPr lang="ru-RU" sz="2000" b="1" i="1" dirty="0" smtClean="0">
                <a:latin typeface="a_Helver Bashkir" pitchFamily="34" charset="0"/>
              </a:rPr>
              <a:t> </a:t>
            </a:r>
            <a:r>
              <a:rPr lang="ru-RU" sz="2000" b="1" i="1" dirty="0" err="1" smtClean="0">
                <a:latin typeface="a_Helver Bashkir" pitchFamily="34" charset="0"/>
              </a:rPr>
              <a:t>халыҡ</a:t>
            </a:r>
            <a:r>
              <a:rPr lang="ru-RU" sz="2000" b="1" i="1" dirty="0" smtClean="0">
                <a:latin typeface="a_Helver Bashkir" pitchFamily="34" charset="0"/>
              </a:rPr>
              <a:t> </a:t>
            </a:r>
            <a:r>
              <a:rPr lang="ru-RU" sz="2000" b="1" i="1" dirty="0" err="1" smtClean="0">
                <a:latin typeface="a_Helver Bashkir" pitchFamily="34" charset="0"/>
              </a:rPr>
              <a:t>шағиры</a:t>
            </a:r>
            <a:r>
              <a:rPr lang="ru-RU" sz="2000" b="1" i="1" dirty="0" smtClean="0">
                <a:latin typeface="a_Helver Bashkir" pitchFamily="34" charset="0"/>
              </a:rPr>
              <a:t>» </a:t>
            </a:r>
            <a:r>
              <a:rPr lang="ru-RU" sz="2000" b="1" i="1" dirty="0" err="1" smtClean="0">
                <a:latin typeface="a_Helver Bashkir" pitchFamily="34" charset="0"/>
              </a:rPr>
              <a:t>исеменә</a:t>
            </a:r>
            <a:r>
              <a:rPr lang="ru-RU" sz="2000" b="1" i="1" dirty="0" smtClean="0">
                <a:latin typeface="a_Helver Bashkir" pitchFamily="34" charset="0"/>
              </a:rPr>
              <a:t> </a:t>
            </a:r>
            <a:r>
              <a:rPr lang="ru-RU" sz="2000" b="1" i="1" dirty="0" err="1" smtClean="0">
                <a:latin typeface="a_Helver Bashkir" pitchFamily="34" charset="0"/>
              </a:rPr>
              <a:t>лайыҡ</a:t>
            </a:r>
            <a:r>
              <a:rPr lang="ru-RU" sz="2000" b="1" i="1" dirty="0" smtClean="0">
                <a:latin typeface="a_Helver Bashkir" pitchFamily="34" charset="0"/>
              </a:rPr>
              <a:t> </a:t>
            </a:r>
            <a:r>
              <a:rPr lang="ru-RU" sz="2000" b="1" i="1" dirty="0" err="1" smtClean="0">
                <a:latin typeface="a_Helver Bashkir" pitchFamily="34" charset="0"/>
              </a:rPr>
              <a:t>була</a:t>
            </a:r>
            <a:r>
              <a:rPr lang="ru-RU" sz="2000" b="1" i="1" dirty="0" smtClean="0">
                <a:latin typeface="a_Helver Bashkir" pitchFamily="34" charset="0"/>
              </a:rPr>
              <a:t>. </a:t>
            </a:r>
          </a:p>
          <a:p>
            <a:r>
              <a:rPr lang="ru-RU" sz="2000" b="1" i="1" dirty="0" smtClean="0">
                <a:latin typeface="a_Helver Bashkir" pitchFamily="34" charset="0"/>
              </a:rPr>
              <a:t>1967 – «С. </a:t>
            </a:r>
            <a:r>
              <a:rPr lang="ru-RU" sz="2000" b="1" i="1" dirty="0" err="1" smtClean="0">
                <a:latin typeface="a_Helver Bashkir" pitchFamily="34" charset="0"/>
              </a:rPr>
              <a:t>Юлаев</a:t>
            </a:r>
            <a:r>
              <a:rPr lang="ru-RU" sz="2000" b="1" i="1" dirty="0" smtClean="0">
                <a:latin typeface="a_Helver Bashkir" pitchFamily="34" charset="0"/>
              </a:rPr>
              <a:t> </a:t>
            </a:r>
            <a:r>
              <a:rPr lang="ru-RU" sz="2000" b="1" i="1" dirty="0" err="1" smtClean="0">
                <a:latin typeface="a_Helver Bashkir" pitchFamily="34" charset="0"/>
              </a:rPr>
              <a:t>премияһы</a:t>
            </a:r>
            <a:r>
              <a:rPr lang="ru-RU" sz="2000" b="1" i="1" dirty="0" smtClean="0">
                <a:latin typeface="a_Helver Bashkir" pitchFamily="34" charset="0"/>
              </a:rPr>
              <a:t>» </a:t>
            </a:r>
            <a:r>
              <a:rPr lang="ru-RU" sz="2000" b="1" i="1" dirty="0" err="1" smtClean="0">
                <a:latin typeface="a_Helver Bashkir" pitchFamily="34" charset="0"/>
              </a:rPr>
              <a:t>бирелә</a:t>
            </a:r>
            <a:r>
              <a:rPr lang="ru-RU" sz="2000" b="1" i="1" dirty="0" smtClean="0">
                <a:latin typeface="a_Helver Bashkir" pitchFamily="34" charset="0"/>
              </a:rPr>
              <a:t>. </a:t>
            </a:r>
          </a:p>
          <a:p>
            <a:r>
              <a:rPr lang="ru-RU" sz="2000" b="1" i="1" dirty="0" smtClean="0">
                <a:latin typeface="a_Helver Bashkir" pitchFamily="34" charset="0"/>
              </a:rPr>
              <a:t>1967 – «Станиславский» </a:t>
            </a:r>
            <a:r>
              <a:rPr lang="ru-RU" sz="2000" b="1" i="1" dirty="0" err="1" smtClean="0">
                <a:latin typeface="a_Helver Bashkir" pitchFamily="34" charset="0"/>
              </a:rPr>
              <a:t>премияһына</a:t>
            </a:r>
            <a:r>
              <a:rPr lang="ru-RU" sz="2000" b="1" i="1" dirty="0" smtClean="0">
                <a:latin typeface="a_Helver Bashkir" pitchFamily="34" charset="0"/>
              </a:rPr>
              <a:t> </a:t>
            </a:r>
            <a:r>
              <a:rPr lang="ru-RU" sz="2000" b="1" i="1" dirty="0" err="1" smtClean="0">
                <a:latin typeface="a_Helver Bashkir" pitchFamily="34" charset="0"/>
              </a:rPr>
              <a:t>лайыҡ</a:t>
            </a:r>
            <a:r>
              <a:rPr lang="ru-RU" sz="2000" b="1" i="1" dirty="0" smtClean="0">
                <a:latin typeface="a_Helver Bashkir" pitchFamily="34" charset="0"/>
              </a:rPr>
              <a:t> </a:t>
            </a:r>
            <a:r>
              <a:rPr lang="ru-RU" sz="2000" b="1" i="1" dirty="0" err="1" smtClean="0">
                <a:latin typeface="a_Helver Bashkir" pitchFamily="34" charset="0"/>
              </a:rPr>
              <a:t>була</a:t>
            </a:r>
            <a:r>
              <a:rPr lang="ru-RU" sz="2000" b="1" i="1" dirty="0" smtClean="0">
                <a:latin typeface="a_Helver Bashkir" pitchFamily="34" charset="0"/>
              </a:rPr>
              <a:t>. </a:t>
            </a:r>
          </a:p>
          <a:p>
            <a:r>
              <a:rPr lang="ru-RU" sz="2000" b="1" i="1" dirty="0" smtClean="0">
                <a:latin typeface="a_Helver Bashkir" pitchFamily="34" charset="0"/>
              </a:rPr>
              <a:t>1972 – «</a:t>
            </a:r>
            <a:r>
              <a:rPr lang="ru-RU" sz="2000" b="1" i="1" dirty="0" err="1" smtClean="0">
                <a:latin typeface="a_Helver Bashkir" pitchFamily="34" charset="0"/>
              </a:rPr>
              <a:t>Рәсәйҙең</a:t>
            </a:r>
            <a:r>
              <a:rPr lang="ru-RU" sz="2000" b="1" i="1" dirty="0" smtClean="0">
                <a:latin typeface="a_Helver Bashkir" pitchFamily="34" charset="0"/>
              </a:rPr>
              <a:t> </a:t>
            </a:r>
            <a:r>
              <a:rPr lang="ru-RU" sz="2000" b="1" i="1" dirty="0" err="1" smtClean="0">
                <a:latin typeface="a_Helver Bashkir" pitchFamily="34" charset="0"/>
              </a:rPr>
              <a:t>дәүләт</a:t>
            </a:r>
            <a:r>
              <a:rPr lang="ru-RU" sz="2000" b="1" i="1" dirty="0" smtClean="0">
                <a:latin typeface="a_Helver Bashkir" pitchFamily="34" charset="0"/>
              </a:rPr>
              <a:t> </a:t>
            </a:r>
            <a:r>
              <a:rPr lang="ru-RU" sz="2000" b="1" i="1" dirty="0" err="1" smtClean="0">
                <a:latin typeface="a_Helver Bashkir" pitchFamily="34" charset="0"/>
              </a:rPr>
              <a:t>премияһы</a:t>
            </a:r>
            <a:r>
              <a:rPr lang="ru-RU" sz="2000" b="1" i="1" dirty="0" smtClean="0">
                <a:latin typeface="a_Helver Bashkir" pitchFamily="34" charset="0"/>
              </a:rPr>
              <a:t>» </a:t>
            </a:r>
            <a:r>
              <a:rPr lang="ru-RU" sz="2000" b="1" i="1" dirty="0" err="1" smtClean="0">
                <a:latin typeface="a_Helver Bashkir" pitchFamily="34" charset="0"/>
              </a:rPr>
              <a:t>бирелә</a:t>
            </a:r>
            <a:r>
              <a:rPr lang="ru-RU" sz="2000" b="1" i="1" dirty="0" smtClean="0">
                <a:latin typeface="a_Helver Bashkir" pitchFamily="34" charset="0"/>
              </a:rPr>
              <a:t>. </a:t>
            </a:r>
          </a:p>
          <a:p>
            <a:r>
              <a:rPr lang="ru-RU" sz="2000" b="1" i="1" dirty="0" smtClean="0">
                <a:latin typeface="a_Helver Bashkir" pitchFamily="34" charset="0"/>
              </a:rPr>
              <a:t>1977 – «</a:t>
            </a:r>
            <a:r>
              <a:rPr lang="ru-RU" sz="2000" b="1" i="1" dirty="0" err="1" smtClean="0">
                <a:latin typeface="a_Helver Bashkir" pitchFamily="34" charset="0"/>
              </a:rPr>
              <a:t>Андерсон</a:t>
            </a:r>
            <a:r>
              <a:rPr lang="ru-RU" sz="2000" b="1" i="1" dirty="0" smtClean="0">
                <a:latin typeface="a_Helver Bashkir" pitchFamily="34" charset="0"/>
              </a:rPr>
              <a:t> </a:t>
            </a:r>
            <a:r>
              <a:rPr lang="ru-RU" sz="2000" b="1" i="1" dirty="0" err="1" smtClean="0">
                <a:latin typeface="a_Helver Bashkir" pitchFamily="34" charset="0"/>
              </a:rPr>
              <a:t>исемендәге</a:t>
            </a:r>
            <a:r>
              <a:rPr lang="ru-RU" sz="2000" b="1" i="1" dirty="0" smtClean="0">
                <a:latin typeface="a_Helver Bashkir" pitchFamily="34" charset="0"/>
              </a:rPr>
              <a:t> </a:t>
            </a:r>
            <a:r>
              <a:rPr lang="ru-RU" sz="2000" b="1" i="1" dirty="0" err="1" smtClean="0">
                <a:latin typeface="a_Helver Bashkir" pitchFamily="34" charset="0"/>
              </a:rPr>
              <a:t>бөтә</a:t>
            </a:r>
            <a:r>
              <a:rPr lang="ru-RU" sz="2000" b="1" i="1" dirty="0" smtClean="0">
                <a:latin typeface="a_Helver Bashkir" pitchFamily="34" charset="0"/>
              </a:rPr>
              <a:t> </a:t>
            </a:r>
            <a:r>
              <a:rPr lang="ru-RU" sz="2000" b="1" i="1" dirty="0" err="1" smtClean="0">
                <a:latin typeface="a_Helver Bashkir" pitchFamily="34" charset="0"/>
              </a:rPr>
              <a:t>донъя</a:t>
            </a:r>
            <a:r>
              <a:rPr lang="ru-RU" sz="2000" b="1" i="1" dirty="0" smtClean="0">
                <a:latin typeface="a_Helver Bashkir" pitchFamily="34" charset="0"/>
              </a:rPr>
              <a:t> дипломы»на </a:t>
            </a:r>
            <a:r>
              <a:rPr lang="ru-RU" sz="2000" b="1" i="1" dirty="0" err="1" smtClean="0">
                <a:latin typeface="a_Helver Bashkir" pitchFamily="34" charset="0"/>
              </a:rPr>
              <a:t>лайыҡ</a:t>
            </a:r>
            <a:r>
              <a:rPr lang="ru-RU" sz="2000" b="1" i="1" dirty="0" smtClean="0">
                <a:latin typeface="a_Helver Bashkir" pitchFamily="34" charset="0"/>
              </a:rPr>
              <a:t> </a:t>
            </a:r>
            <a:r>
              <a:rPr lang="ru-RU" sz="2000" b="1" i="1" dirty="0" err="1" smtClean="0">
                <a:latin typeface="a_Helver Bashkir" pitchFamily="34" charset="0"/>
              </a:rPr>
              <a:t>була</a:t>
            </a:r>
            <a:r>
              <a:rPr lang="ru-RU" sz="2000" b="1" i="1" dirty="0" smtClean="0">
                <a:latin typeface="a_Helver Bashkir" pitchFamily="34" charset="0"/>
              </a:rPr>
              <a:t>. </a:t>
            </a:r>
          </a:p>
          <a:p>
            <a:r>
              <a:rPr lang="ru-RU" sz="2000" b="1" i="1" dirty="0" smtClean="0">
                <a:latin typeface="a_Helver Bashkir" pitchFamily="34" charset="0"/>
              </a:rPr>
              <a:t>1984 – «Ленин </a:t>
            </a:r>
            <a:r>
              <a:rPr lang="ru-RU" sz="2000" b="1" i="1" dirty="0" err="1" smtClean="0">
                <a:latin typeface="a_Helver Bashkir" pitchFamily="34" charset="0"/>
              </a:rPr>
              <a:t>премияһы</a:t>
            </a:r>
            <a:r>
              <a:rPr lang="ru-RU" sz="2000" b="1" i="1" dirty="0" smtClean="0">
                <a:latin typeface="a_Helver Bashkir" pitchFamily="34" charset="0"/>
              </a:rPr>
              <a:t>» </a:t>
            </a:r>
            <a:r>
              <a:rPr lang="ru-RU" sz="2000" b="1" i="1" dirty="0" err="1" smtClean="0">
                <a:latin typeface="a_Helver Bashkir" pitchFamily="34" charset="0"/>
              </a:rPr>
              <a:t>бирелә</a:t>
            </a:r>
            <a:r>
              <a:rPr lang="ru-RU" sz="2000" b="1" i="1" dirty="0" smtClean="0">
                <a:latin typeface="a_Helver Bashkir" pitchFamily="34" charset="0"/>
              </a:rPr>
              <a:t>. </a:t>
            </a:r>
          </a:p>
          <a:p>
            <a:r>
              <a:rPr lang="ru-RU" sz="2000" b="1" i="1" dirty="0" smtClean="0">
                <a:latin typeface="a_Helver Bashkir" pitchFamily="34" charset="0"/>
              </a:rPr>
              <a:t>1999–«Шолохов </a:t>
            </a:r>
            <a:r>
              <a:rPr lang="ru-RU" sz="2000" b="1" i="1" dirty="0" err="1" smtClean="0">
                <a:latin typeface="a_Helver Bashkir" pitchFamily="34" charset="0"/>
              </a:rPr>
              <a:t>премияһы</a:t>
            </a:r>
            <a:r>
              <a:rPr lang="ru-RU" sz="2000" b="1" i="1" dirty="0" smtClean="0">
                <a:latin typeface="a_Helver Bashkir" pitchFamily="34" charset="0"/>
              </a:rPr>
              <a:t>», «</a:t>
            </a:r>
            <a:r>
              <a:rPr lang="ru-RU" sz="2000" b="1" i="1" dirty="0" err="1" smtClean="0">
                <a:latin typeface="a_Helver Bashkir" pitchFamily="34" charset="0"/>
              </a:rPr>
              <a:t>Өфө</a:t>
            </a:r>
            <a:r>
              <a:rPr lang="ru-RU" sz="2000" b="1" i="1" dirty="0" smtClean="0">
                <a:latin typeface="a_Helver Bashkir" pitchFamily="34" charset="0"/>
              </a:rPr>
              <a:t> </a:t>
            </a:r>
            <a:r>
              <a:rPr lang="ru-RU" sz="2000" b="1" i="1" dirty="0" err="1" smtClean="0">
                <a:latin typeface="a_Helver Bashkir" pitchFamily="34" charset="0"/>
              </a:rPr>
              <a:t>ҡалаһының</a:t>
            </a:r>
            <a:r>
              <a:rPr lang="ru-RU" sz="2000" b="1" i="1" dirty="0" smtClean="0">
                <a:latin typeface="a_Helver Bashkir" pitchFamily="34" charset="0"/>
              </a:rPr>
              <a:t> </a:t>
            </a:r>
            <a:r>
              <a:rPr lang="ru-RU" sz="2000" b="1" i="1" dirty="0" err="1" smtClean="0">
                <a:latin typeface="a_Helver Bashkir" pitchFamily="34" charset="0"/>
              </a:rPr>
              <a:t>почетлы</a:t>
            </a:r>
            <a:r>
              <a:rPr lang="ru-RU" sz="2000" b="1" i="1" dirty="0" smtClean="0">
                <a:latin typeface="a_Helver Bashkir" pitchFamily="34" charset="0"/>
              </a:rPr>
              <a:t> </a:t>
            </a:r>
            <a:r>
              <a:rPr lang="ru-RU" sz="2000" b="1" i="1" dirty="0" err="1" smtClean="0">
                <a:latin typeface="a_Helver Bashkir" pitchFamily="34" charset="0"/>
              </a:rPr>
              <a:t>гражданины</a:t>
            </a:r>
            <a:r>
              <a:rPr lang="ru-RU" sz="2000" b="1" i="1" dirty="0" smtClean="0">
                <a:latin typeface="a_Helver Bashkir" pitchFamily="34" charset="0"/>
              </a:rPr>
              <a:t>».) </a:t>
            </a:r>
          </a:p>
        </p:txBody>
      </p:sp>
      <p:pic>
        <p:nvPicPr>
          <p:cNvPr id="18435" name="Picture 3" descr="C:\Documents and Settings\Компьютер\Рабочий стол\мустай карим фотки\x_94bb948a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428992" y="3500438"/>
            <a:ext cx="2454434" cy="2928958"/>
          </a:xfrm>
          <a:prstGeom prst="rect">
            <a:avLst/>
          </a:prstGeom>
          <a:noFill/>
        </p:spPr>
      </p:pic>
      <p:pic>
        <p:nvPicPr>
          <p:cNvPr id="18436" name="Picture 4" descr="C:\Documents and Settings\Компьютер\Рабочий стол\мустай карим фотки\x_e528f177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72198" y="3500438"/>
            <a:ext cx="2454434" cy="292895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C:\Documents and Settings\Компьютер\Рабочий стол\мустай карим фотки\x_ed6001a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2143116"/>
            <a:ext cx="4048125" cy="4000528"/>
          </a:xfrm>
          <a:prstGeom prst="rect">
            <a:avLst/>
          </a:prstGeom>
          <a:noFill/>
        </p:spPr>
      </p:pic>
      <p:pic>
        <p:nvPicPr>
          <p:cNvPr id="26627" name="Picture 3" descr="C:\Documents and Settings\Компьютер\Рабочий стол\мустай карим фотки\x_cc32be27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3438" y="2143116"/>
            <a:ext cx="3963998" cy="4000528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571472" y="785794"/>
            <a:ext cx="821537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ba-RU" sz="2400" b="1" i="1" dirty="0">
                <a:latin typeface="a_Helver Bashkir" pitchFamily="34" charset="0"/>
              </a:rPr>
              <a:t>М.Кәрим шағир ҙа, яҙыусы ла, </a:t>
            </a:r>
            <a:r>
              <a:rPr lang="ba-RU" sz="2400" b="1" i="1" dirty="0" smtClean="0">
                <a:latin typeface="a_Helver Bashkir" pitchFamily="34" charset="0"/>
              </a:rPr>
              <a:t>драматург та</a:t>
            </a:r>
            <a:r>
              <a:rPr lang="ba-RU" sz="2400" b="1" i="1" dirty="0">
                <a:latin typeface="a_Helver Bashkir" pitchFamily="34" charset="0"/>
              </a:rPr>
              <a:t>, публицист та, йәмәғәт эшмәкәре л</a:t>
            </a:r>
            <a:r>
              <a:rPr lang="be-BY" sz="2400" b="1" i="1" dirty="0">
                <a:latin typeface="a_Helver Bashkir" pitchFamily="34" charset="0"/>
              </a:rPr>
              <a:t>ә</a:t>
            </a:r>
            <a:r>
              <a:rPr lang="ba-RU" sz="2400" b="1" i="1" dirty="0">
                <a:latin typeface="a_Helver Bashkir" pitchFamily="34" charset="0"/>
              </a:rPr>
              <a:t>. Бына ошоларҙың барыһын да бергә туплаһаҡ, ул бөйөк – Уҡытыусы. </a:t>
            </a:r>
            <a:endParaRPr lang="ru-RU" sz="2400" b="1" i="1" dirty="0">
              <a:latin typeface="a_Helver Bashkir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памятники Уфы : памятник Мустаю Кариму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9264320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900igr.net/datas/okruzhajuschij-mir/Puteshestvie-Marko-Polo/0010-010-Administrativnaja-karta-Respubliki-Bashkortosta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206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30978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42225" y="273422"/>
            <a:ext cx="7790215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ba-RU" sz="5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Бөйөк – великая,</a:t>
            </a:r>
          </a:p>
          <a:p>
            <a:r>
              <a:rPr lang="ba-RU" sz="5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</a:t>
            </a:r>
            <a:r>
              <a:rPr lang="ba-RU" sz="5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ыуат – век, </a:t>
            </a:r>
          </a:p>
          <a:p>
            <a:r>
              <a:rPr lang="ba-RU" sz="5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ҡырау – заморозки,</a:t>
            </a:r>
          </a:p>
          <a:p>
            <a:r>
              <a:rPr lang="ba-RU" sz="5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</a:t>
            </a:r>
            <a:r>
              <a:rPr lang="ba-RU" sz="5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илләт – нация,</a:t>
            </a:r>
          </a:p>
          <a:p>
            <a:r>
              <a:rPr lang="ba-RU" sz="5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</a:t>
            </a:r>
            <a:r>
              <a:rPr lang="ba-RU" sz="5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әүләт – государство,</a:t>
            </a:r>
          </a:p>
          <a:p>
            <a:r>
              <a:rPr lang="ba-RU" sz="5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ғ</a:t>
            </a:r>
            <a:r>
              <a:rPr lang="ba-RU" sz="5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орур – гордый,</a:t>
            </a:r>
          </a:p>
          <a:p>
            <a:r>
              <a:rPr lang="ba-RU" sz="5400">
                <a:latin typeface="Times New Roman" panose="02020603050405020304" pitchFamily="18" charset="0"/>
                <a:cs typeface="Times New Roman" panose="02020603050405020304" pitchFamily="18" charset="0"/>
              </a:rPr>
              <a:t>х</a:t>
            </a:r>
            <a:r>
              <a:rPr lang="ba-RU" sz="5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азина – сокровище.</a:t>
            </a:r>
            <a:endParaRPr lang="ru-RU" sz="5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6454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596" y="0"/>
            <a:ext cx="7851648" cy="1988840"/>
          </a:xfrm>
        </p:spPr>
        <p:txBody>
          <a:bodyPr>
            <a:normAutofit/>
          </a:bodyPr>
          <a:lstStyle/>
          <a:p>
            <a:pPr algn="ctr"/>
            <a:r>
              <a:rPr lang="be-BY" i="1" dirty="0">
                <a:solidFill>
                  <a:schemeClr val="bg1"/>
                </a:solidFill>
                <a:latin typeface="a_Helver Bashkir" pitchFamily="34" charset="0"/>
              </a:rPr>
              <a:t>Б</a:t>
            </a:r>
            <a:r>
              <a:rPr lang="be-BY" i="1" dirty="0" smtClean="0">
                <a:solidFill>
                  <a:schemeClr val="bg1"/>
                </a:solidFill>
                <a:latin typeface="a_Helver Bashkir" pitchFamily="34" charset="0"/>
              </a:rPr>
              <a:t>еҙҙең </a:t>
            </a:r>
            <a:r>
              <a:rPr lang="be-BY" i="1" dirty="0" smtClean="0">
                <a:solidFill>
                  <a:schemeClr val="bg1"/>
                </a:solidFill>
                <a:latin typeface="a_Helver Bashkir" pitchFamily="34" charset="0"/>
              </a:rPr>
              <a:t>өйҙөң, беҙҙең илдең йәме.</a:t>
            </a:r>
            <a:endParaRPr lang="ru-RU" i="1" dirty="0">
              <a:solidFill>
                <a:schemeClr val="bg1"/>
              </a:solidFill>
              <a:latin typeface="a_Helver Bashkir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00034" y="4143380"/>
            <a:ext cx="798985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be-BY" sz="2800" b="1" i="1" dirty="0" smtClean="0">
                <a:latin typeface="a_Helver Bashkir" pitchFamily="34" charset="0"/>
              </a:rPr>
              <a:t> </a:t>
            </a:r>
            <a:endParaRPr lang="ru-RU" sz="2800" b="1" i="1" dirty="0">
              <a:latin typeface="a_Helver Bashkir" pitchFamily="34" charset="0"/>
            </a:endParaRPr>
          </a:p>
        </p:txBody>
      </p:sp>
      <p:pic>
        <p:nvPicPr>
          <p:cNvPr id="5" name="Picture 2" descr="C:\Documents and Settings\Компьютер\Рабочий стол\мустай карим фотки\x_75241b6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11760" y="2204864"/>
            <a:ext cx="3672408" cy="43696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428728" y="3357562"/>
            <a:ext cx="6357982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indent="450850" algn="just" fontAlgn="base">
              <a:spcBef>
                <a:spcPct val="0"/>
              </a:spcBef>
              <a:spcAft>
                <a:spcPct val="0"/>
              </a:spcAft>
            </a:pPr>
            <a:r>
              <a:rPr lang="be-BY" sz="2400" i="1" dirty="0">
                <a:solidFill>
                  <a:schemeClr val="bg1"/>
                </a:solidFill>
                <a:latin typeface="a_Helver Bashkir" pitchFamily="34" charset="0"/>
              </a:rPr>
              <a:t>М. Кәрим – беҙҙең өйҙөң, беҙҙең илдең </a:t>
            </a:r>
            <a:r>
              <a:rPr lang="be-BY" sz="3200" i="1" dirty="0" smtClean="0">
                <a:solidFill>
                  <a:schemeClr val="bg1"/>
                </a:solidFill>
                <a:latin typeface="a_Helver Bashkir" pitchFamily="34" charset="0"/>
              </a:rPr>
              <a:t>йәмММпммкпгкпкгпкшп Ке</a:t>
            </a:r>
            <a:r>
              <a:rPr lang="be-BY" sz="2400" i="1" dirty="0" smtClean="0">
                <a:solidFill>
                  <a:schemeClr val="bg1"/>
                </a:solidFill>
                <a:latin typeface="a_Helver Bashkir" pitchFamily="34" charset="0"/>
              </a:rPr>
              <a:t>.</a:t>
            </a:r>
            <a:r>
              <a:rPr lang="be-BY" i="1" dirty="0">
                <a:solidFill>
                  <a:schemeClr val="bg1"/>
                </a:solidFill>
                <a:latin typeface="a_Helver Bashkir" pitchFamily="34" charset="0"/>
              </a:rPr>
              <a:t> М. Кәрим – беҙҙең өйҙөң, беҙҙең илдең йәме.</a:t>
            </a:r>
            <a:endParaRPr lang="ru-RU" dirty="0"/>
          </a:p>
        </p:txBody>
      </p:sp>
      <p:pic>
        <p:nvPicPr>
          <p:cNvPr id="2050" name="Picture 2" descr="http://oktlife.ru/upload/iblock/adf/adfc950bdbf9c625290695513c2ffdb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836713"/>
            <a:ext cx="3923928" cy="5400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754800" y="1156959"/>
            <a:ext cx="3384376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i="1" dirty="0" err="1" smtClean="0"/>
              <a:t>Мостай</a:t>
            </a:r>
            <a:r>
              <a:rPr lang="ru-RU" sz="4000" i="1" dirty="0" smtClean="0"/>
              <a:t> </a:t>
            </a:r>
            <a:r>
              <a:rPr lang="ru-RU" sz="4000" i="1" dirty="0" err="1" smtClean="0"/>
              <a:t>Сафа</a:t>
            </a:r>
            <a:r>
              <a:rPr lang="ru-RU" sz="4000" i="1" dirty="0" smtClean="0"/>
              <a:t> </a:t>
            </a:r>
            <a:r>
              <a:rPr lang="ru-RU" sz="4000" i="1" dirty="0" err="1" smtClean="0"/>
              <a:t>улы</a:t>
            </a:r>
            <a:r>
              <a:rPr lang="ru-RU" sz="4000" i="1" dirty="0"/>
              <a:t> </a:t>
            </a:r>
            <a:r>
              <a:rPr lang="ru-RU" sz="4000" i="1" dirty="0" smtClean="0"/>
              <a:t>К</a:t>
            </a:r>
            <a:r>
              <a:rPr lang="ba-RU" sz="4000" i="1" dirty="0" smtClean="0"/>
              <a:t>әримов </a:t>
            </a:r>
          </a:p>
          <a:p>
            <a:r>
              <a:rPr lang="ru-RU" sz="4000" i="1" dirty="0" smtClean="0"/>
              <a:t>1919 й. 20 </a:t>
            </a:r>
            <a:r>
              <a:rPr lang="ba-RU" sz="4000" i="1" dirty="0" smtClean="0"/>
              <a:t>окт.  Шишмә р-ны Келәш ауылында тыуған.</a:t>
            </a:r>
            <a:endParaRPr lang="ru-RU" sz="40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C:\Documents and Settings\Компьютер\Рабочий стол\мустай карим фотки\x_2f74537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785794"/>
            <a:ext cx="8215370" cy="4429156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571472" y="5429264"/>
            <a:ext cx="821537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be-BY" sz="2400" b="1" i="1" dirty="0" smtClean="0">
                <a:latin typeface="a_Helver Bashkir" pitchFamily="34" charset="0"/>
              </a:rPr>
              <a:t>    Ошондай </a:t>
            </a:r>
            <a:r>
              <a:rPr lang="be-BY" sz="2400" b="1" i="1" dirty="0">
                <a:latin typeface="a_Helver Bashkir" pitchFamily="34" charset="0"/>
              </a:rPr>
              <a:t>ҙур шәхесте беҙгә бүләк итеүсе Мостафа Кәримовтың әсәһе Вазифа инәйҙе бөгөн иҫкә төшөрмәй мөмкин </a:t>
            </a:r>
            <a:r>
              <a:rPr lang="be-BY" sz="2400" b="1" i="1" dirty="0" smtClean="0">
                <a:latin typeface="a_Helver Bashkir" pitchFamily="34" charset="0"/>
              </a:rPr>
              <a:t>түгелдер.</a:t>
            </a:r>
            <a:endParaRPr lang="ru-RU" sz="2400" b="1" i="1" dirty="0">
              <a:latin typeface="a_Helver Bashkir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C:\Documents and Settings\Компьютер\Рабочий стол\мустай карим фотки\x_c08d042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500042"/>
            <a:ext cx="7742238" cy="4214842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14282" y="4714884"/>
            <a:ext cx="871543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be-BY" sz="2400" dirty="0" smtClean="0">
                <a:latin typeface="a_Helver Bashkir" pitchFamily="34" charset="0"/>
              </a:rPr>
              <a:t>   </a:t>
            </a:r>
            <a:r>
              <a:rPr lang="be-BY" sz="2400" b="1" i="1" dirty="0" smtClean="0">
                <a:latin typeface="a_Helver Bashkir" pitchFamily="34" charset="0"/>
              </a:rPr>
              <a:t>Бөйөк </a:t>
            </a:r>
            <a:r>
              <a:rPr lang="be-BY" sz="2400" b="1" i="1" dirty="0">
                <a:latin typeface="a_Helver Bashkir" pitchFamily="34" charset="0"/>
              </a:rPr>
              <a:t>Ватан һуғышы башланғанда ул институт тамамлап, өйләнеп, Рауза ханым менән Йәрмәкәй районына эшкә, башҡорт һәм рус телдәрен уҡытырға ебәрелә. Ләкин уға  уҡытырға насип булмай, һуғыштың беренсе көнөнән үк, фронтҡа китә. </a:t>
            </a:r>
            <a:endParaRPr lang="ru-RU" sz="2400" b="1" i="1" dirty="0">
              <a:latin typeface="a_Helver Bashkir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1"/>
          <p:cNvSpPr>
            <a:spLocks noChangeArrowheads="1"/>
          </p:cNvSpPr>
          <p:nvPr/>
        </p:nvSpPr>
        <p:spPr bwMode="auto">
          <a:xfrm>
            <a:off x="428596" y="4857760"/>
            <a:ext cx="8429684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be-BY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_Helver Bashkir" pitchFamily="34" charset="0"/>
                <a:ea typeface="Times New Roman" pitchFamily="18" charset="0"/>
              </a:rPr>
              <a:t>Һуғыш ваҡытында, йәғни 1942 йылда, фашист снаряды ярсығы уның комсомол билетын тишеп йөрәгенән бер нисә мм ғына ситтәрәк үтә. Был билет хәҙер муҙейҙа һаҡлана.</a:t>
            </a:r>
            <a:endParaRPr kumimoji="0" lang="be-BY" sz="24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_Helver Bashkir" pitchFamily="34" charset="0"/>
            </a:endParaRPr>
          </a:p>
        </p:txBody>
      </p:sp>
      <p:pic>
        <p:nvPicPr>
          <p:cNvPr id="25602" name="Picture 2" descr="C:\Documents and Settings\Компьютер\Рабочий стол\мустай карим фотки\x_e90728c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571500"/>
            <a:ext cx="8572560" cy="44291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C:\Documents and Settings\Компьютер\Рабочий стол\мустай карим фотки\x_79c3399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36600" y="642918"/>
            <a:ext cx="7835928" cy="4143404"/>
          </a:xfrm>
          <a:prstGeom prst="rect">
            <a:avLst/>
          </a:prstGeom>
          <a:noFill/>
        </p:spPr>
      </p:pic>
      <p:sp>
        <p:nvSpPr>
          <p:cNvPr id="24579" name="Rectangle 3"/>
          <p:cNvSpPr>
            <a:spLocks noChangeArrowheads="1"/>
          </p:cNvSpPr>
          <p:nvPr/>
        </p:nvSpPr>
        <p:spPr bwMode="auto">
          <a:xfrm>
            <a:off x="214282" y="5072074"/>
            <a:ext cx="8715404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276225" algn="l"/>
              </a:tabLst>
            </a:pPr>
            <a:r>
              <a:rPr kumimoji="0" lang="be-BY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_Helver Bashkir" pitchFamily="34" charset="0"/>
                <a:ea typeface="Times New Roman" pitchFamily="18" charset="0"/>
              </a:rPr>
              <a:t>      М.Кәрим үҙен тормошта бик бәхетлеләрҙән һанай. Һуғышҡа киткәндә Илгиз исемле улы тыуып ҡала. Һуғыштан иҫән ҡайтыуын ул:” Хоҙай мине йәлләгәндер, уның бит ҡыҙы  Әлфиә тыуырга тейеш, тигәндер”, - тип аңлата.</a:t>
            </a:r>
            <a:endParaRPr kumimoji="0" lang="be-BY" sz="24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71472" y="4857760"/>
            <a:ext cx="792961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i="1" dirty="0" err="1" smtClean="0">
                <a:latin typeface="a_Helver Bashkir" pitchFamily="34" charset="0"/>
              </a:rPr>
              <a:t>Мостай</a:t>
            </a:r>
            <a:r>
              <a:rPr lang="ru-RU" sz="2400" b="1" i="1" dirty="0" smtClean="0">
                <a:latin typeface="a_Helver Bashkir" pitchFamily="34" charset="0"/>
              </a:rPr>
              <a:t> </a:t>
            </a:r>
            <a:r>
              <a:rPr lang="ru-RU" sz="2400" b="1" i="1" dirty="0" err="1" smtClean="0">
                <a:latin typeface="a_Helver Bashkir" pitchFamily="34" charset="0"/>
              </a:rPr>
              <a:t>Кәрим</a:t>
            </a:r>
            <a:r>
              <a:rPr lang="ru-RU" sz="2400" b="1" i="1" dirty="0" smtClean="0">
                <a:latin typeface="a_Helver Bashkir" pitchFamily="34" charset="0"/>
              </a:rPr>
              <a:t> – </a:t>
            </a:r>
            <a:r>
              <a:rPr lang="ru-RU" sz="2400" b="1" i="1" dirty="0" err="1" smtClean="0">
                <a:latin typeface="a_Helver Bashkir" pitchFamily="34" charset="0"/>
              </a:rPr>
              <a:t>бөгөн</a:t>
            </a:r>
            <a:r>
              <a:rPr lang="ru-RU" sz="2400" b="1" i="1" dirty="0" smtClean="0">
                <a:latin typeface="a_Helver Bashkir" pitchFamily="34" charset="0"/>
              </a:rPr>
              <a:t> </a:t>
            </a:r>
            <a:r>
              <a:rPr lang="ru-RU" sz="2400" b="1" i="1" dirty="0" err="1" smtClean="0">
                <a:latin typeface="a_Helver Bashkir" pitchFamily="34" charset="0"/>
              </a:rPr>
              <a:t>башҡорт</a:t>
            </a:r>
            <a:r>
              <a:rPr lang="ru-RU" sz="2400" b="1" i="1" dirty="0" smtClean="0">
                <a:latin typeface="a_Helver Bashkir" pitchFamily="34" charset="0"/>
              </a:rPr>
              <a:t> </a:t>
            </a:r>
            <a:r>
              <a:rPr lang="ru-RU" sz="2400" b="1" i="1" dirty="0" err="1" smtClean="0">
                <a:latin typeface="a_Helver Bashkir" pitchFamily="34" charset="0"/>
              </a:rPr>
              <a:t>әҙәбиәтенең</a:t>
            </a:r>
            <a:r>
              <a:rPr lang="ru-RU" sz="2400" b="1" i="1" dirty="0" smtClean="0">
                <a:latin typeface="a_Helver Bashkir" pitchFamily="34" charset="0"/>
              </a:rPr>
              <a:t> </a:t>
            </a:r>
            <a:r>
              <a:rPr lang="ru-RU" sz="2400" b="1" i="1" dirty="0" err="1" smtClean="0">
                <a:latin typeface="a_Helver Bashkir" pitchFamily="34" charset="0"/>
              </a:rPr>
              <a:t>генә</a:t>
            </a:r>
            <a:r>
              <a:rPr lang="ru-RU" sz="2400" b="1" i="1" dirty="0" smtClean="0">
                <a:latin typeface="a_Helver Bashkir" pitchFamily="34" charset="0"/>
              </a:rPr>
              <a:t> </a:t>
            </a:r>
            <a:r>
              <a:rPr lang="ru-RU" sz="2400" b="1" i="1" dirty="0" err="1" smtClean="0">
                <a:latin typeface="a_Helver Bashkir" pitchFamily="34" charset="0"/>
              </a:rPr>
              <a:t>түгел</a:t>
            </a:r>
            <a:r>
              <a:rPr lang="ru-RU" sz="2400" b="1" i="1" dirty="0" smtClean="0">
                <a:latin typeface="a_Helver Bashkir" pitchFamily="34" charset="0"/>
              </a:rPr>
              <a:t>, </a:t>
            </a:r>
            <a:r>
              <a:rPr lang="ru-RU" sz="2400" b="1" i="1" dirty="0" err="1" smtClean="0">
                <a:latin typeface="a_Helver Bashkir" pitchFamily="34" charset="0"/>
              </a:rPr>
              <a:t>ә</a:t>
            </a:r>
            <a:r>
              <a:rPr lang="ru-RU" sz="2400" b="1" i="1" dirty="0" smtClean="0">
                <a:latin typeface="a_Helver Bashkir" pitchFamily="34" charset="0"/>
              </a:rPr>
              <a:t> </a:t>
            </a:r>
            <a:r>
              <a:rPr lang="ru-RU" sz="2400" b="1" i="1" dirty="0" err="1" smtClean="0">
                <a:latin typeface="a_Helver Bashkir" pitchFamily="34" charset="0"/>
              </a:rPr>
              <a:t>донъя</a:t>
            </a:r>
            <a:r>
              <a:rPr lang="ru-RU" sz="2400" b="1" i="1" dirty="0" smtClean="0">
                <a:latin typeface="a_Helver Bashkir" pitchFamily="34" charset="0"/>
              </a:rPr>
              <a:t> </a:t>
            </a:r>
            <a:r>
              <a:rPr lang="ru-RU" sz="2400" b="1" i="1" dirty="0" err="1" smtClean="0">
                <a:latin typeface="a_Helver Bashkir" pitchFamily="34" charset="0"/>
              </a:rPr>
              <a:t>әҙәбиәте</a:t>
            </a:r>
            <a:r>
              <a:rPr lang="ru-RU" sz="2400" b="1" i="1" dirty="0" smtClean="0">
                <a:latin typeface="a_Helver Bashkir" pitchFamily="34" charset="0"/>
              </a:rPr>
              <a:t> </a:t>
            </a:r>
            <a:r>
              <a:rPr lang="ru-RU" sz="2400" b="1" i="1" dirty="0" err="1" smtClean="0">
                <a:latin typeface="a_Helver Bashkir" pitchFamily="34" charset="0"/>
              </a:rPr>
              <a:t>классигы</a:t>
            </a:r>
            <a:r>
              <a:rPr lang="ru-RU" sz="2400" b="1" i="1" dirty="0" smtClean="0">
                <a:latin typeface="a_Helver Bashkir" pitchFamily="34" charset="0"/>
              </a:rPr>
              <a:t>. </a:t>
            </a:r>
            <a:r>
              <a:rPr lang="ru-RU" sz="2400" b="1" i="1" dirty="0" err="1" smtClean="0">
                <a:latin typeface="a_Helver Bashkir" pitchFamily="34" charset="0"/>
              </a:rPr>
              <a:t>Уның</a:t>
            </a:r>
            <a:r>
              <a:rPr lang="ru-RU" sz="2400" b="1" i="1" dirty="0" smtClean="0">
                <a:latin typeface="a_Helver Bashkir" pitchFamily="34" charset="0"/>
              </a:rPr>
              <a:t> </a:t>
            </a:r>
            <a:r>
              <a:rPr lang="ru-RU" sz="2400" b="1" i="1" dirty="0" err="1" smtClean="0">
                <a:latin typeface="a_Helver Bashkir" pitchFamily="34" charset="0"/>
              </a:rPr>
              <a:t>ижады</a:t>
            </a:r>
            <a:r>
              <a:rPr lang="ru-RU" sz="2400" b="1" i="1" dirty="0" smtClean="0">
                <a:latin typeface="a_Helver Bashkir" pitchFamily="34" charset="0"/>
              </a:rPr>
              <a:t> </a:t>
            </a:r>
            <a:r>
              <a:rPr lang="ru-RU" sz="2400" b="1" i="1" dirty="0" err="1" smtClean="0">
                <a:latin typeface="a_Helver Bashkir" pitchFamily="34" charset="0"/>
              </a:rPr>
              <a:t>мәңгелек</a:t>
            </a:r>
            <a:r>
              <a:rPr lang="ru-RU" sz="2400" b="1" i="1" dirty="0" smtClean="0">
                <a:latin typeface="a_Helver Bashkir" pitchFamily="34" charset="0"/>
              </a:rPr>
              <a:t>. </a:t>
            </a:r>
            <a:r>
              <a:rPr lang="ru-RU" sz="2400" b="1" i="1" dirty="0" err="1" smtClean="0">
                <a:latin typeface="a_Helver Bashkir" pitchFamily="34" charset="0"/>
              </a:rPr>
              <a:t>Уның</a:t>
            </a:r>
            <a:r>
              <a:rPr lang="ru-RU" sz="2400" b="1" i="1" dirty="0" smtClean="0">
                <a:latin typeface="a_Helver Bashkir" pitchFamily="34" charset="0"/>
              </a:rPr>
              <a:t> </a:t>
            </a:r>
            <a:r>
              <a:rPr lang="ru-RU" sz="2400" b="1" i="1" dirty="0" err="1" smtClean="0">
                <a:latin typeface="a_Helver Bashkir" pitchFamily="34" charset="0"/>
              </a:rPr>
              <a:t>аҡыллы</a:t>
            </a:r>
            <a:r>
              <a:rPr lang="ru-RU" sz="2400" b="1" i="1" dirty="0" smtClean="0">
                <a:latin typeface="a_Helver Bashkir" pitchFamily="34" charset="0"/>
              </a:rPr>
              <a:t>, </a:t>
            </a:r>
            <a:r>
              <a:rPr lang="ru-RU" sz="2400" b="1" i="1" dirty="0" err="1" smtClean="0">
                <a:latin typeface="a_Helver Bashkir" pitchFamily="34" charset="0"/>
              </a:rPr>
              <a:t>тормошсан</a:t>
            </a:r>
            <a:r>
              <a:rPr lang="ru-RU" sz="2400" b="1" i="1" dirty="0" smtClean="0">
                <a:latin typeface="a_Helver Bashkir" pitchFamily="34" charset="0"/>
              </a:rPr>
              <a:t> </a:t>
            </a:r>
            <a:r>
              <a:rPr lang="ru-RU" sz="2400" b="1" i="1" dirty="0" err="1" smtClean="0">
                <a:latin typeface="a_Helver Bashkir" pitchFamily="34" charset="0"/>
              </a:rPr>
              <a:t>китаптары</a:t>
            </a:r>
            <a:r>
              <a:rPr lang="ru-RU" sz="2400" b="1" i="1" dirty="0" smtClean="0">
                <a:latin typeface="a_Helver Bashkir" pitchFamily="34" charset="0"/>
              </a:rPr>
              <a:t>, </a:t>
            </a:r>
            <a:r>
              <a:rPr lang="ru-RU" sz="2400" b="1" i="1" dirty="0" err="1" smtClean="0">
                <a:latin typeface="a_Helver Bashkir" pitchFamily="34" charset="0"/>
              </a:rPr>
              <a:t>образдары</a:t>
            </a:r>
            <a:r>
              <a:rPr lang="ru-RU" sz="2400" b="1" i="1" dirty="0" smtClean="0">
                <a:latin typeface="a_Helver Bashkir" pitchFamily="34" charset="0"/>
              </a:rPr>
              <a:t> </a:t>
            </a:r>
            <a:r>
              <a:rPr lang="ru-RU" sz="2400" b="1" i="1" dirty="0" err="1" smtClean="0">
                <a:latin typeface="a_Helver Bashkir" pitchFamily="34" charset="0"/>
              </a:rPr>
              <a:t>киләсәк</a:t>
            </a:r>
            <a:r>
              <a:rPr lang="ru-RU" sz="2400" b="1" i="1" dirty="0" smtClean="0">
                <a:latin typeface="a_Helver Bashkir" pitchFamily="34" charset="0"/>
              </a:rPr>
              <a:t> </a:t>
            </a:r>
            <a:r>
              <a:rPr lang="ru-RU" sz="2400" b="1" i="1" dirty="0" err="1" smtClean="0">
                <a:latin typeface="a_Helver Bashkir" pitchFamily="34" charset="0"/>
              </a:rPr>
              <a:t>быуындарға</a:t>
            </a:r>
            <a:r>
              <a:rPr lang="ru-RU" sz="2400" b="1" i="1" dirty="0" smtClean="0">
                <a:latin typeface="a_Helver Bashkir" pitchFamily="34" charset="0"/>
              </a:rPr>
              <a:t> </a:t>
            </a:r>
            <a:r>
              <a:rPr lang="ru-RU" sz="2400" b="1" i="1" dirty="0" err="1" smtClean="0">
                <a:latin typeface="a_Helver Bashkir" pitchFamily="34" charset="0"/>
              </a:rPr>
              <a:t>ла</a:t>
            </a:r>
            <a:r>
              <a:rPr lang="ru-RU" sz="2400" b="1" i="1" dirty="0" smtClean="0">
                <a:latin typeface="a_Helver Bashkir" pitchFamily="34" charset="0"/>
              </a:rPr>
              <a:t> </a:t>
            </a:r>
            <a:r>
              <a:rPr lang="ru-RU" sz="2400" b="1" i="1" dirty="0" err="1" smtClean="0">
                <a:latin typeface="a_Helver Bashkir" pitchFamily="34" charset="0"/>
              </a:rPr>
              <a:t>етәсәк</a:t>
            </a:r>
            <a:r>
              <a:rPr lang="ru-RU" sz="2400" b="1" i="1" dirty="0" smtClean="0">
                <a:latin typeface="a_Helver Bashkir" pitchFamily="34" charset="0"/>
              </a:rPr>
              <a:t>.</a:t>
            </a:r>
            <a:endParaRPr lang="ru-RU" sz="2400" b="1" i="1" dirty="0">
              <a:latin typeface="a_Helver Bashkir" pitchFamily="34" charset="0"/>
            </a:endParaRPr>
          </a:p>
        </p:txBody>
      </p:sp>
      <p:pic>
        <p:nvPicPr>
          <p:cNvPr id="19458" name="Picture 2" descr="C:\Documents and Settings\Компьютер\Рабочий стол\мустай карим фотки\x_4a79659c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1071546"/>
            <a:ext cx="2928958" cy="3686183"/>
          </a:xfrm>
          <a:prstGeom prst="rect">
            <a:avLst/>
          </a:prstGeom>
          <a:noFill/>
        </p:spPr>
      </p:pic>
      <p:pic>
        <p:nvPicPr>
          <p:cNvPr id="19459" name="Picture 3" descr="C:\Documents and Settings\Компьютер\Рабочий стол\мустай карим фотки\x_61f68ce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428992" y="1071546"/>
            <a:ext cx="2786082" cy="3643329"/>
          </a:xfrm>
          <a:prstGeom prst="rect">
            <a:avLst/>
          </a:prstGeom>
          <a:noFill/>
        </p:spPr>
      </p:pic>
      <p:pic>
        <p:nvPicPr>
          <p:cNvPr id="19460" name="Picture 4" descr="C:\Documents and Settings\Компьютер\Рабочий стол\мустай карим фотки\x_74ff9d7f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286512" y="1071546"/>
            <a:ext cx="2643206" cy="367666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1"/>
          <p:cNvSpPr>
            <a:spLocks noChangeArrowheads="1"/>
          </p:cNvSpPr>
          <p:nvPr/>
        </p:nvSpPr>
        <p:spPr bwMode="auto">
          <a:xfrm>
            <a:off x="1000100" y="3857628"/>
            <a:ext cx="7500990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be-BY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_Helver Bashkir" pitchFamily="34" charset="0"/>
                <a:ea typeface="Times New Roman" pitchFamily="18" charset="0"/>
              </a:rPr>
              <a:t>”Республикабыҙҙың </a:t>
            </a:r>
            <a:r>
              <a:rPr kumimoji="0" lang="be-BY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_Helver Bashkir" pitchFamily="34" charset="0"/>
                <a:ea typeface="Times New Roman" pitchFamily="18" charset="0"/>
              </a:rPr>
              <a:t> халыҡ  шағиры  әҙәбиәттең </a:t>
            </a:r>
            <a:r>
              <a:rPr kumimoji="0" lang="be-BY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_Helver Bashkir" pitchFamily="34" charset="0"/>
                <a:ea typeface="Times New Roman" pitchFamily="18" charset="0"/>
              </a:rPr>
              <a:t>данын </a:t>
            </a:r>
            <a:r>
              <a:rPr kumimoji="0" lang="be-BY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_Helver Bashkir" pitchFamily="34" charset="0"/>
                <a:ea typeface="Times New Roman" pitchFamily="18" charset="0"/>
              </a:rPr>
              <a:t> бөтә  ил, хатта  бөтә  донъя  киңлегенә  алып  сыҡты, халыҡ  күңеле  күгенең, оло </a:t>
            </a:r>
            <a:r>
              <a:rPr kumimoji="0" lang="be-BY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_Helver Bashkir" pitchFamily="34" charset="0"/>
                <a:ea typeface="Times New Roman" pitchFamily="18" charset="0"/>
              </a:rPr>
              <a:t>поэзияның </a:t>
            </a:r>
            <a:r>
              <a:rPr kumimoji="0" lang="be-BY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_Helver Bashkir" pitchFamily="34" charset="0"/>
                <a:ea typeface="Times New Roman" pitchFamily="18" charset="0"/>
              </a:rPr>
              <a:t> яҡты  йондоҙо  булып  </a:t>
            </a:r>
            <a:r>
              <a:rPr kumimoji="0" lang="be-BY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_Helver Bashkir" pitchFamily="34" charset="0"/>
                <a:ea typeface="Times New Roman" pitchFamily="18" charset="0"/>
              </a:rPr>
              <a:t>балҡыны.”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be-BY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_Helver Bashkir" pitchFamily="34" charset="0"/>
                <a:ea typeface="Times New Roman" pitchFamily="18" charset="0"/>
              </a:rPr>
              <a:t>                                                           </a:t>
            </a:r>
            <a:r>
              <a:rPr kumimoji="0" lang="be-BY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_Helver Bashkir" pitchFamily="34" charset="0"/>
                <a:ea typeface="Times New Roman" pitchFamily="18" charset="0"/>
              </a:rPr>
              <a:t>Ғайса Хөсәйенов</a:t>
            </a:r>
            <a:endParaRPr kumimoji="0" lang="be-BY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1506" name="Rectangle 2"/>
          <p:cNvSpPr>
            <a:spLocks noChangeArrowheads="1"/>
          </p:cNvSpPr>
          <p:nvPr/>
        </p:nvSpPr>
        <p:spPr bwMode="auto">
          <a:xfrm>
            <a:off x="0" y="0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be-BY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21507" name="Picture 3" descr="C:\Documents and Settings\Компьютер\Рабочий стол\мустай карим фотки\x_072fe06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43042" y="642918"/>
            <a:ext cx="5929354" cy="307183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297</TotalTime>
  <Words>411</Words>
  <Application>Microsoft Office PowerPoint</Application>
  <PresentationFormat>Экран (4:3)</PresentationFormat>
  <Paragraphs>31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Волна</vt:lpstr>
      <vt:lpstr>Ҡ * Л,   Ҡ * Р,   Ҡ * Ш,  К *Н,</vt:lpstr>
      <vt:lpstr>Беҙҙең өйҙөң, беҙҙең илдең йәме.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М. Кәрим – беҙҙең өйҙөң, беҙҙең илдең йәме</dc:title>
  <dc:creator>Гульназ</dc:creator>
  <cp:lastModifiedBy>Дом</cp:lastModifiedBy>
  <cp:revision>31</cp:revision>
  <dcterms:created xsi:type="dcterms:W3CDTF">2006-01-03T10:29:17Z</dcterms:created>
  <dcterms:modified xsi:type="dcterms:W3CDTF">2016-09-06T13:52:18Z</dcterms:modified>
</cp:coreProperties>
</file>