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A7F45A-62AB-448E-B821-6E4656478F9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383A70-DA2D-4D62-8A51-FD35333F55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483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83A70-DA2D-4D62-8A51-FD35333F55E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698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0" y="-37783"/>
            <a:ext cx="5555076" cy="45719"/>
          </a:xfrm>
        </p:spPr>
        <p:txBody>
          <a:bodyPr/>
          <a:lstStyle/>
          <a:p>
            <a:r>
              <a:rPr lang="ru-RU" sz="4000" dirty="0" smtClean="0">
                <a:latin typeface="+mn-lt"/>
              </a:rPr>
              <a:t/>
            </a:r>
            <a:br>
              <a:rPr lang="ru-RU" sz="4000" dirty="0" smtClean="0">
                <a:latin typeface="+mn-lt"/>
              </a:rPr>
            </a:br>
            <a:r>
              <a:rPr lang="ru-RU" sz="4000" dirty="0">
                <a:latin typeface="+mn-lt"/>
              </a:rPr>
              <a:t/>
            </a:r>
            <a:br>
              <a:rPr lang="ru-RU" sz="4000" dirty="0">
                <a:latin typeface="+mn-lt"/>
              </a:rPr>
            </a:br>
            <a:endParaRPr lang="ru-RU" sz="40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276872"/>
            <a:ext cx="5555076" cy="4032448"/>
          </a:xfrm>
        </p:spPr>
        <p:txBody>
          <a:bodyPr>
            <a:normAutofit/>
          </a:bodyPr>
          <a:lstStyle/>
          <a:p>
            <a:pPr algn="ctr"/>
            <a:r>
              <a:rPr lang="ba-RU" sz="4000" b="1" dirty="0" smtClean="0">
                <a:solidFill>
                  <a:schemeClr val="bg1"/>
                </a:solidFill>
              </a:rPr>
              <a:t>Рәшит Ниғмәти</a:t>
            </a:r>
          </a:p>
          <a:p>
            <a:pPr algn="ctr"/>
            <a:r>
              <a:rPr lang="ba-RU" sz="4000" b="1" dirty="0" smtClean="0">
                <a:solidFill>
                  <a:srgbClr val="002060"/>
                </a:solidFill>
              </a:rPr>
              <a:t>(1909-59) – Башҡортостандың халыҡ шағиры, драматург, тәржемәсе.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4" name="AutoShape 2" descr="Рәшит Ниғмәти, Ниғмәтуллин Рәшит Ниғмәтулла улы - башҡорт совет яҙыусыһы, шағ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ds02.infourok.ru/uploads/ex/0e85/00063c8c-5fcc86b3/hello_html_7ccbf0b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5076" y="1124744"/>
            <a:ext cx="3600400" cy="496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16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err="1" smtClean="0"/>
              <a:t>Тормош</a:t>
            </a:r>
            <a:r>
              <a:rPr lang="ru-RU" b="1" dirty="0" smtClean="0"/>
              <a:t> юлы </a:t>
            </a:r>
          </a:p>
          <a:p>
            <a:pPr marL="0" indent="0">
              <a:buNone/>
            </a:pPr>
            <a:r>
              <a:rPr lang="ru-RU" dirty="0" smtClean="0"/>
              <a:t>1909 </a:t>
            </a:r>
            <a:r>
              <a:rPr lang="ru-RU" dirty="0" err="1" smtClean="0"/>
              <a:t>йылдың</a:t>
            </a:r>
            <a:r>
              <a:rPr lang="ru-RU" dirty="0" smtClean="0"/>
              <a:t> 9 </a:t>
            </a:r>
            <a:r>
              <a:rPr lang="ru-RU" dirty="0" err="1" smtClean="0"/>
              <a:t>февралендә</a:t>
            </a:r>
            <a:r>
              <a:rPr lang="ru-RU" dirty="0" smtClean="0"/>
              <a:t> </a:t>
            </a:r>
            <a:r>
              <a:rPr lang="ru-RU" dirty="0" err="1" smtClean="0"/>
              <a:t>хәҙерге</a:t>
            </a:r>
            <a:r>
              <a:rPr lang="ru-RU" dirty="0" smtClean="0"/>
              <a:t> Куйбышев </a:t>
            </a:r>
            <a:r>
              <a:rPr lang="ru-RU" dirty="0" err="1" smtClean="0"/>
              <a:t>өлкәһе</a:t>
            </a:r>
            <a:r>
              <a:rPr lang="ru-RU" dirty="0" smtClean="0"/>
              <a:t> Больше-Черниговский районы </a:t>
            </a:r>
            <a:r>
              <a:rPr lang="ru-RU" dirty="0" err="1" smtClean="0"/>
              <a:t>Диңгеҙбай</a:t>
            </a:r>
            <a:r>
              <a:rPr lang="ru-RU" dirty="0" smtClean="0"/>
              <a:t> </a:t>
            </a:r>
            <a:r>
              <a:rPr lang="ru-RU" dirty="0" err="1" smtClean="0"/>
              <a:t>ауылында</a:t>
            </a:r>
            <a:r>
              <a:rPr lang="ru-RU" dirty="0" smtClean="0"/>
              <a:t> </a:t>
            </a:r>
            <a:r>
              <a:rPr lang="ru-RU" dirty="0" err="1" smtClean="0"/>
              <a:t>донъяға</a:t>
            </a:r>
            <a:r>
              <a:rPr lang="ru-RU" dirty="0" smtClean="0"/>
              <a:t> </a:t>
            </a:r>
            <a:r>
              <a:rPr lang="ru-RU" dirty="0" err="1" smtClean="0"/>
              <a:t>килә</a:t>
            </a:r>
            <a:r>
              <a:rPr lang="ru-RU" dirty="0" smtClean="0"/>
              <a:t>. </a:t>
            </a:r>
            <a:r>
              <a:rPr lang="ru-RU" dirty="0" err="1" smtClean="0"/>
              <a:t>Уға</a:t>
            </a:r>
            <a:r>
              <a:rPr lang="ru-RU" dirty="0" smtClean="0"/>
              <a:t> </a:t>
            </a:r>
            <a:r>
              <a:rPr lang="ru-RU" dirty="0" err="1" smtClean="0"/>
              <a:t>туғыҙ</a:t>
            </a:r>
            <a:r>
              <a:rPr lang="ru-RU" dirty="0" smtClean="0"/>
              <a:t> </a:t>
            </a:r>
            <a:r>
              <a:rPr lang="ru-RU" dirty="0" err="1" smtClean="0"/>
              <a:t>йәш</a:t>
            </a:r>
            <a:r>
              <a:rPr lang="ru-RU" dirty="0" smtClean="0"/>
              <a:t> </a:t>
            </a:r>
            <a:r>
              <a:rPr lang="ru-RU" dirty="0" err="1" smtClean="0"/>
              <a:t>тигәндә</a:t>
            </a:r>
            <a:r>
              <a:rPr lang="ru-RU" dirty="0" smtClean="0"/>
              <a:t> </a:t>
            </a:r>
            <a:r>
              <a:rPr lang="ru-RU" dirty="0" err="1" smtClean="0"/>
              <a:t>әсәһе</a:t>
            </a:r>
            <a:r>
              <a:rPr lang="ru-RU" dirty="0" smtClean="0"/>
              <a:t>, </a:t>
            </a:r>
            <a:r>
              <a:rPr lang="ru-RU" dirty="0" err="1" smtClean="0"/>
              <a:t>икенсе</a:t>
            </a:r>
            <a:r>
              <a:rPr lang="ru-RU" dirty="0" smtClean="0"/>
              <a:t> </a:t>
            </a:r>
            <a:r>
              <a:rPr lang="ru-RU" dirty="0" err="1" smtClean="0"/>
              <a:t>йылда</a:t>
            </a:r>
            <a:r>
              <a:rPr lang="ru-RU" dirty="0" smtClean="0"/>
              <a:t> </a:t>
            </a:r>
            <a:r>
              <a:rPr lang="ru-RU" dirty="0" err="1" smtClean="0"/>
              <a:t>атаһы</a:t>
            </a:r>
            <a:r>
              <a:rPr lang="ru-RU" dirty="0" smtClean="0"/>
              <a:t> </a:t>
            </a:r>
            <a:r>
              <a:rPr lang="ru-RU" dirty="0" err="1" smtClean="0"/>
              <a:t>үлеп</a:t>
            </a:r>
            <a:r>
              <a:rPr lang="ru-RU" dirty="0" smtClean="0"/>
              <a:t>, </a:t>
            </a:r>
            <a:r>
              <a:rPr lang="ru-RU" dirty="0" err="1" smtClean="0"/>
              <a:t>үкһеҙ</a:t>
            </a:r>
            <a:r>
              <a:rPr lang="ru-RU" dirty="0" smtClean="0"/>
              <a:t> </a:t>
            </a:r>
            <a:r>
              <a:rPr lang="ru-RU" dirty="0" err="1" smtClean="0"/>
              <a:t>етем</a:t>
            </a:r>
            <a:r>
              <a:rPr lang="ru-RU" dirty="0" smtClean="0"/>
              <a:t> </a:t>
            </a:r>
            <a:r>
              <a:rPr lang="ru-RU" dirty="0" err="1" smtClean="0"/>
              <a:t>ҡалған</a:t>
            </a:r>
            <a:r>
              <a:rPr lang="ru-RU" dirty="0" smtClean="0"/>
              <a:t>. </a:t>
            </a:r>
            <a:r>
              <a:rPr lang="ru-RU" dirty="0" err="1" smtClean="0"/>
              <a:t>Рәшит</a:t>
            </a:r>
            <a:r>
              <a:rPr lang="ru-RU" dirty="0" smtClean="0"/>
              <a:t> </a:t>
            </a:r>
            <a:r>
              <a:rPr lang="ru-RU" dirty="0" err="1" smtClean="0"/>
              <a:t>йәштән</a:t>
            </a:r>
            <a:r>
              <a:rPr lang="ru-RU" dirty="0" smtClean="0"/>
              <a:t> </a:t>
            </a:r>
            <a:r>
              <a:rPr lang="ru-RU" dirty="0" err="1" smtClean="0"/>
              <a:t>үк</a:t>
            </a:r>
            <a:r>
              <a:rPr lang="ru-RU" dirty="0" smtClean="0"/>
              <a:t> </a:t>
            </a:r>
            <a:r>
              <a:rPr lang="ru-RU" dirty="0" err="1" smtClean="0"/>
              <a:t>балалар</a:t>
            </a:r>
            <a:r>
              <a:rPr lang="ru-RU" dirty="0" smtClean="0"/>
              <a:t> </a:t>
            </a:r>
            <a:r>
              <a:rPr lang="ru-RU" dirty="0" err="1" smtClean="0"/>
              <a:t>йортонда</a:t>
            </a:r>
            <a:r>
              <a:rPr lang="ru-RU" dirty="0" smtClean="0"/>
              <a:t> </a:t>
            </a:r>
            <a:r>
              <a:rPr lang="ru-RU" dirty="0" err="1" smtClean="0"/>
              <a:t>тәрбиәләнә</a:t>
            </a:r>
            <a:r>
              <a:rPr lang="ru-RU" dirty="0" smtClean="0"/>
              <a:t>. </a:t>
            </a:r>
            <a:r>
              <a:rPr lang="ru-RU" dirty="0" err="1" smtClean="0"/>
              <a:t>Ул</a:t>
            </a:r>
            <a:r>
              <a:rPr lang="ru-RU" dirty="0" smtClean="0"/>
              <a:t> 1923 </a:t>
            </a:r>
            <a:r>
              <a:rPr lang="ru-RU" dirty="0" err="1" smtClean="0"/>
              <a:t>йылда</a:t>
            </a:r>
            <a:r>
              <a:rPr lang="ru-RU" dirty="0" smtClean="0"/>
              <a:t> </a:t>
            </a:r>
            <a:r>
              <a:rPr lang="ru-RU" dirty="0" err="1" smtClean="0"/>
              <a:t>тыуған</a:t>
            </a:r>
            <a:r>
              <a:rPr lang="ru-RU" dirty="0" smtClean="0"/>
              <a:t> </a:t>
            </a:r>
            <a:r>
              <a:rPr lang="ru-RU" dirty="0" err="1" smtClean="0"/>
              <a:t>ауылына</a:t>
            </a:r>
            <a:r>
              <a:rPr lang="ru-RU" dirty="0" smtClean="0"/>
              <a:t> </a:t>
            </a:r>
            <a:r>
              <a:rPr lang="ru-RU" dirty="0" err="1" smtClean="0"/>
              <a:t>әйләнеп</a:t>
            </a:r>
            <a:r>
              <a:rPr lang="ru-RU" dirty="0" smtClean="0"/>
              <a:t> </a:t>
            </a:r>
            <a:r>
              <a:rPr lang="ru-RU" dirty="0" err="1" smtClean="0"/>
              <a:t>ҡайта</a:t>
            </a:r>
            <a:r>
              <a:rPr lang="ru-RU" dirty="0" smtClean="0"/>
              <a:t>.  1924 </a:t>
            </a:r>
            <a:r>
              <a:rPr lang="ru-RU" dirty="0" err="1" smtClean="0"/>
              <a:t>йылда</a:t>
            </a:r>
            <a:r>
              <a:rPr lang="ru-RU" dirty="0" smtClean="0"/>
              <a:t> </a:t>
            </a:r>
            <a:r>
              <a:rPr lang="ru-RU" dirty="0" err="1" smtClean="0"/>
              <a:t>Өфөгә</a:t>
            </a:r>
            <a:r>
              <a:rPr lang="ru-RU" dirty="0" smtClean="0"/>
              <a:t> </a:t>
            </a:r>
            <a:r>
              <a:rPr lang="ru-RU" dirty="0" err="1" smtClean="0"/>
              <a:t>килеп</a:t>
            </a:r>
            <a:r>
              <a:rPr lang="ru-RU" dirty="0" smtClean="0"/>
              <a:t>, В. И. Ленин </a:t>
            </a:r>
            <a:r>
              <a:rPr lang="ru-RU" dirty="0" err="1" smtClean="0"/>
              <a:t>исемендәге</a:t>
            </a:r>
            <a:r>
              <a:rPr lang="ru-RU" dirty="0" smtClean="0"/>
              <a:t> </a:t>
            </a:r>
            <a:r>
              <a:rPr lang="ru-RU" dirty="0" err="1" smtClean="0"/>
              <a:t>етем</a:t>
            </a:r>
            <a:r>
              <a:rPr lang="ru-RU" dirty="0" smtClean="0"/>
              <a:t> </a:t>
            </a:r>
            <a:r>
              <a:rPr lang="ru-RU" dirty="0" err="1" smtClean="0"/>
              <a:t>балалар</a:t>
            </a:r>
            <a:r>
              <a:rPr lang="ru-RU" dirty="0" smtClean="0"/>
              <a:t> </a:t>
            </a:r>
            <a:r>
              <a:rPr lang="ru-RU" dirty="0" err="1" smtClean="0"/>
              <a:t>мәктәбенә</a:t>
            </a:r>
            <a:r>
              <a:rPr lang="ru-RU" dirty="0" smtClean="0"/>
              <a:t> </a:t>
            </a:r>
            <a:r>
              <a:rPr lang="ru-RU" dirty="0" err="1" smtClean="0"/>
              <a:t>уҡырға</a:t>
            </a:r>
            <a:r>
              <a:rPr lang="ru-RU" dirty="0" smtClean="0"/>
              <a:t> </a:t>
            </a:r>
            <a:r>
              <a:rPr lang="ru-RU" dirty="0" err="1" smtClean="0"/>
              <a:t>инә</a:t>
            </a:r>
            <a:r>
              <a:rPr lang="ru-RU" dirty="0" smtClean="0"/>
              <a:t>. </a:t>
            </a:r>
            <a:r>
              <a:rPr lang="ru-RU" dirty="0" err="1" smtClean="0"/>
              <a:t>Ул</a:t>
            </a:r>
            <a:r>
              <a:rPr lang="ru-RU" dirty="0" smtClean="0"/>
              <a:t> </a:t>
            </a:r>
            <a:r>
              <a:rPr lang="ru-RU" dirty="0" err="1" smtClean="0"/>
              <a:t>ошо</a:t>
            </a:r>
            <a:r>
              <a:rPr lang="ru-RU" dirty="0" smtClean="0"/>
              <a:t> </a:t>
            </a:r>
            <a:r>
              <a:rPr lang="ru-RU" dirty="0" err="1" smtClean="0"/>
              <a:t>мәктәптең</a:t>
            </a:r>
            <a:r>
              <a:rPr lang="ru-RU" dirty="0" smtClean="0"/>
              <a:t> </a:t>
            </a:r>
            <a:r>
              <a:rPr lang="ru-RU" dirty="0" err="1" smtClean="0"/>
              <a:t>бишенсе</a:t>
            </a:r>
            <a:r>
              <a:rPr lang="ru-RU" dirty="0" smtClean="0"/>
              <a:t> </a:t>
            </a:r>
            <a:r>
              <a:rPr lang="ru-RU" dirty="0" err="1" smtClean="0"/>
              <a:t>класын</a:t>
            </a:r>
            <a:r>
              <a:rPr lang="ru-RU" dirty="0" smtClean="0"/>
              <a:t> </a:t>
            </a:r>
            <a:r>
              <a:rPr lang="ru-RU" dirty="0" err="1" smtClean="0"/>
              <a:t>тамамлағас</a:t>
            </a:r>
            <a:r>
              <a:rPr lang="ru-RU" dirty="0" smtClean="0"/>
              <a:t>, </a:t>
            </a:r>
            <a:r>
              <a:rPr lang="ru-RU" dirty="0" err="1" smtClean="0"/>
              <a:t>Мәскәүҙә</a:t>
            </a:r>
            <a:r>
              <a:rPr lang="ru-RU" dirty="0" smtClean="0"/>
              <a:t> </a:t>
            </a:r>
            <a:r>
              <a:rPr lang="ru-RU" dirty="0" err="1" smtClean="0"/>
              <a:t>рабфакта</a:t>
            </a:r>
            <a:r>
              <a:rPr lang="ru-RU" dirty="0" smtClean="0"/>
              <a:t> </a:t>
            </a:r>
            <a:r>
              <a:rPr lang="ru-RU" dirty="0" err="1" smtClean="0"/>
              <a:t>уҡый</a:t>
            </a:r>
            <a:r>
              <a:rPr lang="ru-RU" dirty="0" smtClean="0"/>
              <a:t>. 1933—1936 </a:t>
            </a:r>
            <a:r>
              <a:rPr lang="ru-RU" dirty="0" err="1" smtClean="0"/>
              <a:t>йылдарҙа</a:t>
            </a:r>
            <a:r>
              <a:rPr lang="ru-RU" dirty="0" smtClean="0"/>
              <a:t> </a:t>
            </a:r>
            <a:r>
              <a:rPr lang="ru-RU" dirty="0" err="1" smtClean="0"/>
              <a:t>ул</a:t>
            </a:r>
            <a:r>
              <a:rPr lang="ru-RU" dirty="0" smtClean="0"/>
              <a:t> </a:t>
            </a:r>
            <a:r>
              <a:rPr lang="ru-RU" dirty="0" err="1" smtClean="0"/>
              <a:t>Алыҫ</a:t>
            </a:r>
            <a:r>
              <a:rPr lang="ru-RU" dirty="0" smtClean="0"/>
              <a:t> </a:t>
            </a:r>
            <a:r>
              <a:rPr lang="ru-RU" dirty="0" err="1" smtClean="0"/>
              <a:t>Көнсығышта</a:t>
            </a:r>
            <a:r>
              <a:rPr lang="ru-RU" dirty="0" smtClean="0"/>
              <a:t> </a:t>
            </a:r>
            <a:r>
              <a:rPr lang="ru-RU" dirty="0" err="1" smtClean="0"/>
              <a:t>Ҡыҙыл</a:t>
            </a:r>
            <a:r>
              <a:rPr lang="ru-RU" dirty="0" smtClean="0"/>
              <a:t> Армия </a:t>
            </a:r>
            <a:r>
              <a:rPr lang="ru-RU" dirty="0" err="1" smtClean="0"/>
              <a:t>сафында</a:t>
            </a:r>
            <a:r>
              <a:rPr lang="ru-RU" dirty="0" smtClean="0"/>
              <a:t> </a:t>
            </a:r>
            <a:r>
              <a:rPr lang="ru-RU" dirty="0" err="1" smtClean="0"/>
              <a:t>хеҙмәт</a:t>
            </a:r>
            <a:r>
              <a:rPr lang="ru-RU" dirty="0" smtClean="0"/>
              <a:t> </a:t>
            </a:r>
            <a:r>
              <a:rPr lang="ru-RU" dirty="0" err="1" smtClean="0"/>
              <a:t>итә</a:t>
            </a:r>
            <a:r>
              <a:rPr lang="ru-RU" dirty="0" smtClean="0"/>
              <a:t> 1931 </a:t>
            </a:r>
            <a:r>
              <a:rPr lang="ru-RU" dirty="0" err="1" smtClean="0"/>
              <a:t>йылда</a:t>
            </a:r>
            <a:r>
              <a:rPr lang="ru-RU" dirty="0" smtClean="0"/>
              <a:t> </a:t>
            </a:r>
            <a:r>
              <a:rPr lang="ru-RU" dirty="0" err="1" smtClean="0"/>
              <a:t>Өфө</a:t>
            </a:r>
            <a:r>
              <a:rPr lang="ru-RU" dirty="0" smtClean="0"/>
              <a:t> </a:t>
            </a:r>
            <a:r>
              <a:rPr lang="ru-RU" dirty="0" err="1" smtClean="0"/>
              <a:t>рабфагын</a:t>
            </a:r>
            <a:r>
              <a:rPr lang="ru-RU" dirty="0" smtClean="0"/>
              <a:t> </a:t>
            </a:r>
            <a:r>
              <a:rPr lang="ru-RU" dirty="0" err="1" smtClean="0"/>
              <a:t>тамамлағас</a:t>
            </a:r>
            <a:r>
              <a:rPr lang="ru-RU" dirty="0" smtClean="0"/>
              <a:t>, Р. </a:t>
            </a:r>
            <a:r>
              <a:rPr lang="ru-RU" dirty="0" err="1" smtClean="0"/>
              <a:t>Ниғмәти</a:t>
            </a:r>
            <a:r>
              <a:rPr lang="ru-RU" dirty="0" smtClean="0"/>
              <a:t> Туймазы районы </a:t>
            </a:r>
            <a:r>
              <a:rPr lang="ru-RU" dirty="0" err="1" smtClean="0"/>
              <a:t>гәзитендә</a:t>
            </a:r>
            <a:r>
              <a:rPr lang="ru-RU" dirty="0" smtClean="0"/>
              <a:t> </a:t>
            </a:r>
            <a:r>
              <a:rPr lang="ru-RU" dirty="0" err="1" smtClean="0"/>
              <a:t>эшләй</a:t>
            </a:r>
            <a:r>
              <a:rPr lang="ru-RU" dirty="0" smtClean="0"/>
              <a:t>. 1934 — 1936 </a:t>
            </a:r>
            <a:r>
              <a:rPr lang="ru-RU" dirty="0" err="1" smtClean="0"/>
              <a:t>йылдарҙа</a:t>
            </a:r>
            <a:r>
              <a:rPr lang="ru-RU" dirty="0" smtClean="0"/>
              <a:t> </a:t>
            </a:r>
            <a:r>
              <a:rPr lang="ru-RU" dirty="0" err="1" smtClean="0"/>
              <a:t>Ҡыҙыл</a:t>
            </a:r>
            <a:r>
              <a:rPr lang="ru-RU" dirty="0" smtClean="0"/>
              <a:t> Армия </a:t>
            </a:r>
            <a:r>
              <a:rPr lang="ru-RU" dirty="0" err="1" smtClean="0"/>
              <a:t>сафында</a:t>
            </a:r>
            <a:r>
              <a:rPr lang="ru-RU" dirty="0" smtClean="0"/>
              <a:t> </a:t>
            </a:r>
            <a:r>
              <a:rPr lang="ru-RU" dirty="0" err="1" smtClean="0"/>
              <a:t>хеҙмәт</a:t>
            </a:r>
            <a:r>
              <a:rPr lang="ru-RU" dirty="0" smtClean="0"/>
              <a:t> </a:t>
            </a:r>
            <a:r>
              <a:rPr lang="ru-RU" dirty="0" err="1" smtClean="0"/>
              <a:t>итә</a:t>
            </a:r>
            <a:r>
              <a:rPr lang="ru-RU" dirty="0" smtClean="0"/>
              <a:t>. </a:t>
            </a:r>
            <a:r>
              <a:rPr lang="ru-RU" dirty="0" err="1" smtClean="0"/>
              <a:t>Бөйөк</a:t>
            </a:r>
            <a:r>
              <a:rPr lang="ru-RU" dirty="0" smtClean="0"/>
              <a:t> </a:t>
            </a:r>
            <a:r>
              <a:rPr lang="ru-RU" dirty="0" err="1" smtClean="0"/>
              <a:t>Ватан</a:t>
            </a:r>
            <a:r>
              <a:rPr lang="ru-RU" dirty="0" smtClean="0"/>
              <a:t> </a:t>
            </a:r>
            <a:r>
              <a:rPr lang="ru-RU" dirty="0" err="1" smtClean="0"/>
              <a:t>һуғышы</a:t>
            </a:r>
            <a:r>
              <a:rPr lang="ru-RU" dirty="0" smtClean="0"/>
              <a:t> </a:t>
            </a:r>
            <a:r>
              <a:rPr lang="ru-RU" dirty="0" err="1" smtClean="0"/>
              <a:t>алдынан</a:t>
            </a:r>
            <a:r>
              <a:rPr lang="ru-RU" dirty="0" smtClean="0"/>
              <a:t> </a:t>
            </a:r>
            <a:r>
              <a:rPr lang="ru-RU" dirty="0" err="1" smtClean="0"/>
              <a:t>Өфөгә</a:t>
            </a:r>
            <a:r>
              <a:rPr lang="ru-RU" dirty="0" smtClean="0"/>
              <a:t> </a:t>
            </a:r>
            <a:r>
              <a:rPr lang="ru-RU" dirty="0" err="1" smtClean="0"/>
              <a:t>күсеп</a:t>
            </a:r>
            <a:r>
              <a:rPr lang="ru-RU" dirty="0" smtClean="0"/>
              <a:t>, республика </a:t>
            </a:r>
            <a:r>
              <a:rPr lang="ru-RU" dirty="0" err="1" smtClean="0"/>
              <a:t>гәзиттәрендә</a:t>
            </a:r>
            <a:r>
              <a:rPr lang="ru-RU" dirty="0" smtClean="0"/>
              <a:t>, </a:t>
            </a:r>
            <a:r>
              <a:rPr lang="ru-RU" dirty="0" err="1" smtClean="0"/>
              <a:t>Башҡортостан</a:t>
            </a:r>
            <a:r>
              <a:rPr lang="ru-RU" dirty="0" smtClean="0"/>
              <a:t> </a:t>
            </a:r>
            <a:r>
              <a:rPr lang="ru-RU" dirty="0" err="1" smtClean="0"/>
              <a:t>Яҙыусылар</a:t>
            </a:r>
            <a:r>
              <a:rPr lang="ru-RU" dirty="0" smtClean="0"/>
              <a:t> </a:t>
            </a:r>
            <a:r>
              <a:rPr lang="ru-RU" dirty="0" err="1" smtClean="0"/>
              <a:t>союзында</a:t>
            </a:r>
            <a:r>
              <a:rPr lang="ru-RU" dirty="0" smtClean="0"/>
              <a:t> </a:t>
            </a:r>
            <a:r>
              <a:rPr lang="ru-RU" dirty="0" err="1" smtClean="0"/>
              <a:t>эшләй</a:t>
            </a:r>
            <a:r>
              <a:rPr lang="ru-RU" dirty="0" smtClean="0"/>
              <a:t>. 1944 </a:t>
            </a:r>
            <a:r>
              <a:rPr lang="ru-RU" dirty="0" err="1" smtClean="0"/>
              <a:t>йылдан</a:t>
            </a:r>
            <a:r>
              <a:rPr lang="ru-RU" dirty="0" smtClean="0"/>
              <a:t> КПСС </a:t>
            </a:r>
            <a:r>
              <a:rPr lang="ru-RU" dirty="0" err="1" smtClean="0"/>
              <a:t>ағзаһы</a:t>
            </a:r>
            <a:r>
              <a:rPr lang="ru-RU" dirty="0" smtClean="0"/>
              <a:t> </a:t>
            </a:r>
            <a:r>
              <a:rPr lang="ru-RU" dirty="0" err="1" smtClean="0"/>
              <a:t>ине</a:t>
            </a:r>
            <a:r>
              <a:rPr lang="ru-RU" dirty="0" smtClean="0"/>
              <a:t>. 1938 </a:t>
            </a:r>
            <a:r>
              <a:rPr lang="ru-RU" dirty="0" err="1" smtClean="0"/>
              <a:t>йылдан</a:t>
            </a:r>
            <a:r>
              <a:rPr lang="ru-RU" dirty="0" smtClean="0"/>
              <a:t> </a:t>
            </a:r>
            <a:r>
              <a:rPr lang="ru-RU" dirty="0" err="1" smtClean="0"/>
              <a:t>алып</a:t>
            </a:r>
            <a:r>
              <a:rPr lang="ru-RU" dirty="0" smtClean="0"/>
              <a:t> СССР </a:t>
            </a:r>
            <a:r>
              <a:rPr lang="ru-RU" dirty="0" err="1" smtClean="0"/>
              <a:t>Яҙыусылар</a:t>
            </a:r>
            <a:r>
              <a:rPr lang="ru-RU" dirty="0" smtClean="0"/>
              <a:t> союзы </a:t>
            </a:r>
            <a:r>
              <a:rPr lang="ru-RU" dirty="0" err="1" smtClean="0"/>
              <a:t>ағзаһы</a:t>
            </a:r>
            <a:r>
              <a:rPr lang="ru-RU" dirty="0" smtClean="0"/>
              <a:t> </a:t>
            </a:r>
            <a:r>
              <a:rPr lang="ru-RU" dirty="0" err="1" smtClean="0"/>
              <a:t>булды</a:t>
            </a:r>
            <a:r>
              <a:rPr lang="ru-RU" dirty="0" smtClean="0"/>
              <a:t>. 1959 </a:t>
            </a:r>
            <a:r>
              <a:rPr lang="ru-RU" dirty="0" err="1" smtClean="0"/>
              <a:t>йылдың</a:t>
            </a:r>
            <a:r>
              <a:rPr lang="ru-RU" dirty="0" smtClean="0"/>
              <a:t> 13 </a:t>
            </a:r>
            <a:r>
              <a:rPr lang="ru-RU" dirty="0" err="1" smtClean="0"/>
              <a:t>октябрендә</a:t>
            </a:r>
            <a:r>
              <a:rPr lang="ru-RU" dirty="0" smtClean="0"/>
              <a:t> </a:t>
            </a:r>
            <a:r>
              <a:rPr lang="ru-RU" dirty="0" err="1" smtClean="0"/>
              <a:t>Өфөлә</a:t>
            </a:r>
            <a:r>
              <a:rPr lang="ru-RU" dirty="0" smtClean="0"/>
              <a:t> </a:t>
            </a:r>
            <a:r>
              <a:rPr lang="ru-RU" dirty="0" err="1" smtClean="0"/>
              <a:t>үлә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215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762000" y="6172200"/>
            <a:ext cx="6781800" cy="2811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-79653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ИЖАДЫ 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ru-RU" sz="2400" b="1" i="1" dirty="0" err="1" smtClean="0"/>
              <a:t>Һуғышҡа</a:t>
            </a:r>
            <a:r>
              <a:rPr lang="ru-RU" sz="2400" b="1" i="1" dirty="0" smtClean="0"/>
              <a:t> </a:t>
            </a:r>
            <a:r>
              <a:rPr lang="ru-RU" sz="2400" b="1" i="1" dirty="0" err="1"/>
              <a:t>тиклем</a:t>
            </a:r>
            <a:r>
              <a:rPr lang="ru-RU" sz="2400" b="1" i="1" dirty="0"/>
              <a:t>: </a:t>
            </a:r>
            <a:endParaRPr lang="ru-RU" sz="2400" b="1" i="1" dirty="0" smtClean="0"/>
          </a:p>
          <a:p>
            <a:r>
              <a:rPr lang="ru-RU" sz="2400" dirty="0" err="1" smtClean="0"/>
              <a:t>Рәшит</a:t>
            </a:r>
            <a:r>
              <a:rPr lang="ru-RU" sz="2400" dirty="0" smtClean="0"/>
              <a:t> </a:t>
            </a:r>
            <a:r>
              <a:rPr lang="ru-RU" sz="2400" dirty="0" err="1" smtClean="0"/>
              <a:t>Ниғмәтиҙең</a:t>
            </a:r>
            <a:r>
              <a:rPr lang="ru-RU" sz="2400" dirty="0" smtClean="0"/>
              <a:t> </a:t>
            </a:r>
            <a:r>
              <a:rPr lang="ru-RU" sz="2400" dirty="0" err="1" smtClean="0"/>
              <a:t>яҙа</a:t>
            </a:r>
            <a:r>
              <a:rPr lang="ru-RU" sz="2400" dirty="0" smtClean="0"/>
              <a:t> </a:t>
            </a:r>
            <a:r>
              <a:rPr lang="ru-RU" sz="2400" dirty="0" err="1"/>
              <a:t>башлауы</a:t>
            </a:r>
            <a:r>
              <a:rPr lang="ru-RU" sz="2400" dirty="0"/>
              <a:t> Ленин </a:t>
            </a:r>
            <a:r>
              <a:rPr lang="ru-RU" sz="2400" dirty="0" err="1"/>
              <a:t>исемендәге</a:t>
            </a:r>
            <a:r>
              <a:rPr lang="ru-RU" sz="2400" dirty="0"/>
              <a:t> </a:t>
            </a:r>
            <a:r>
              <a:rPr lang="ru-RU" sz="2400" dirty="0" err="1"/>
              <a:t>мәктәптә</a:t>
            </a:r>
            <a:r>
              <a:rPr lang="ru-RU" sz="2400" dirty="0"/>
              <a:t> </a:t>
            </a:r>
            <a:r>
              <a:rPr lang="ru-RU" sz="2400" dirty="0" err="1"/>
              <a:t>укыған</a:t>
            </a:r>
            <a:r>
              <a:rPr lang="ru-RU" sz="2400" dirty="0"/>
              <a:t> </a:t>
            </a:r>
            <a:r>
              <a:rPr lang="ru-RU" sz="2400" dirty="0" err="1"/>
              <a:t>йылдарға</a:t>
            </a:r>
            <a:r>
              <a:rPr lang="ru-RU" sz="2400" dirty="0"/>
              <a:t> тура </a:t>
            </a:r>
            <a:r>
              <a:rPr lang="ru-RU" sz="2400" dirty="0" err="1"/>
              <a:t>килә</a:t>
            </a:r>
            <a:r>
              <a:rPr lang="ru-RU" sz="2400" dirty="0"/>
              <a:t>. </a:t>
            </a:r>
            <a:r>
              <a:rPr lang="ru-RU" sz="2400" dirty="0" err="1"/>
              <a:t>Ул</a:t>
            </a:r>
            <a:r>
              <a:rPr lang="ru-RU" sz="2400" dirty="0"/>
              <a:t> </a:t>
            </a:r>
            <a:r>
              <a:rPr lang="ru-RU" sz="2400" dirty="0" err="1"/>
              <a:t>башта</a:t>
            </a:r>
            <a:r>
              <a:rPr lang="ru-RU" sz="2400" dirty="0"/>
              <a:t> </a:t>
            </a:r>
            <a:r>
              <a:rPr lang="ru-RU" sz="2400" dirty="0" err="1"/>
              <a:t>үҙенең</a:t>
            </a:r>
            <a:r>
              <a:rPr lang="ru-RU" sz="2400" dirty="0"/>
              <a:t> </a:t>
            </a:r>
            <a:r>
              <a:rPr lang="ru-RU" sz="2400" dirty="0" err="1"/>
              <a:t>шиғырҙарын</a:t>
            </a:r>
            <a:r>
              <a:rPr lang="ru-RU" sz="2400" dirty="0"/>
              <a:t> </a:t>
            </a:r>
            <a:r>
              <a:rPr lang="ru-RU" sz="2400" dirty="0" err="1" smtClean="0"/>
              <a:t>мәктәптәге</a:t>
            </a:r>
            <a:r>
              <a:rPr lang="ru-RU" sz="2400" dirty="0" smtClean="0"/>
              <a:t> </a:t>
            </a:r>
            <a:r>
              <a:rPr lang="ru-RU" sz="2400" dirty="0" err="1"/>
              <a:t>журналдарҙа</a:t>
            </a:r>
            <a:r>
              <a:rPr lang="ru-RU" sz="2400" dirty="0"/>
              <a:t> </a:t>
            </a:r>
            <a:r>
              <a:rPr lang="ru-RU" sz="2400" dirty="0" err="1"/>
              <a:t>баҫтыра</a:t>
            </a:r>
            <a:r>
              <a:rPr lang="ru-RU" sz="2400" dirty="0"/>
              <a:t>, </a:t>
            </a:r>
            <a:r>
              <a:rPr lang="ru-RU" sz="2400" dirty="0" err="1"/>
              <a:t>әҙәбиәт</a:t>
            </a:r>
            <a:r>
              <a:rPr lang="ru-RU" sz="2400" dirty="0"/>
              <a:t> </a:t>
            </a:r>
            <a:r>
              <a:rPr lang="ru-RU" sz="2400" dirty="0" err="1"/>
              <a:t>түңәрәгендә</a:t>
            </a:r>
            <a:r>
              <a:rPr lang="ru-RU" sz="2400" dirty="0"/>
              <a:t> </a:t>
            </a:r>
            <a:r>
              <a:rPr lang="ru-RU" sz="2400" dirty="0" err="1"/>
              <a:t>әүҙем</a:t>
            </a:r>
            <a:r>
              <a:rPr lang="ru-RU" sz="2400" dirty="0"/>
              <a:t> </a:t>
            </a:r>
            <a:r>
              <a:rPr lang="ru-RU" sz="2400" dirty="0" err="1"/>
              <a:t>ҡатнаша</a:t>
            </a:r>
            <a:r>
              <a:rPr lang="ru-RU" sz="2400" dirty="0"/>
              <a:t>. </a:t>
            </a:r>
            <a:r>
              <a:rPr lang="ru-RU" sz="2400" dirty="0" err="1"/>
              <a:t>Рәшит</a:t>
            </a:r>
            <a:r>
              <a:rPr lang="ru-RU" sz="2400" dirty="0"/>
              <a:t> </a:t>
            </a:r>
            <a:r>
              <a:rPr lang="ru-RU" sz="2400" dirty="0" err="1"/>
              <a:t>Ниғмәтиҙең</a:t>
            </a:r>
            <a:r>
              <a:rPr lang="ru-RU" sz="2400" dirty="0"/>
              <a:t> </a:t>
            </a:r>
            <a:r>
              <a:rPr lang="ru-RU" sz="2400" dirty="0" err="1"/>
              <a:t>беренсе</a:t>
            </a:r>
            <a:r>
              <a:rPr lang="ru-RU" sz="2400" dirty="0"/>
              <a:t> </a:t>
            </a:r>
            <a:r>
              <a:rPr lang="ru-RU" sz="2400" dirty="0" err="1"/>
              <a:t>шиғырҙары</a:t>
            </a:r>
            <a:r>
              <a:rPr lang="ru-RU" sz="2400" dirty="0"/>
              <a:t> 1926 </a:t>
            </a:r>
            <a:r>
              <a:rPr lang="ru-RU" sz="2400" dirty="0" err="1"/>
              <a:t>йылда</a:t>
            </a:r>
            <a:r>
              <a:rPr lang="ru-RU" sz="2400" dirty="0"/>
              <a:t> «</a:t>
            </a:r>
            <a:r>
              <a:rPr lang="ru-RU" sz="2400" dirty="0" err="1"/>
              <a:t>Башҡортостан</a:t>
            </a:r>
            <a:r>
              <a:rPr lang="ru-RU" sz="2400" dirty="0"/>
              <a:t>», «</a:t>
            </a:r>
            <a:r>
              <a:rPr lang="ru-RU" sz="2400" dirty="0" err="1"/>
              <a:t>Башҡортостан</a:t>
            </a:r>
            <a:r>
              <a:rPr lang="ru-RU" sz="2400" dirty="0"/>
              <a:t> </a:t>
            </a:r>
            <a:r>
              <a:rPr lang="ru-RU" sz="2400" dirty="0" err="1"/>
              <a:t>йәштәре</a:t>
            </a:r>
            <a:r>
              <a:rPr lang="ru-RU" sz="2400" dirty="0"/>
              <a:t>» </a:t>
            </a:r>
            <a:r>
              <a:rPr lang="ru-RU" sz="2400" dirty="0" err="1"/>
              <a:t>газеталарында</a:t>
            </a:r>
            <a:r>
              <a:rPr lang="ru-RU" sz="2400" dirty="0"/>
              <a:t> </a:t>
            </a:r>
            <a:r>
              <a:rPr lang="ru-RU" sz="2400" dirty="0" err="1"/>
              <a:t>һәм</a:t>
            </a:r>
            <a:r>
              <a:rPr lang="ru-RU" sz="2400" dirty="0"/>
              <a:t> «</a:t>
            </a:r>
            <a:r>
              <a:rPr lang="ru-RU" sz="2400" dirty="0" err="1"/>
              <a:t>Яңылыҡ</a:t>
            </a:r>
            <a:r>
              <a:rPr lang="ru-RU" sz="2400" dirty="0"/>
              <a:t>», «</a:t>
            </a:r>
            <a:r>
              <a:rPr lang="ru-RU" sz="2400" dirty="0" err="1"/>
              <a:t>Сәсән</a:t>
            </a:r>
            <a:r>
              <a:rPr lang="ru-RU" sz="2400" dirty="0"/>
              <a:t>» </a:t>
            </a:r>
            <a:r>
              <a:rPr lang="ru-RU" sz="2400" dirty="0" err="1"/>
              <a:t>журналдарында</a:t>
            </a:r>
            <a:r>
              <a:rPr lang="ru-RU" sz="2400" dirty="0"/>
              <a:t> </a:t>
            </a:r>
            <a:r>
              <a:rPr lang="ru-RU" sz="2400" dirty="0" err="1"/>
              <a:t>баҫыла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"</a:t>
            </a:r>
            <a:r>
              <a:rPr lang="ru-RU" sz="2400" dirty="0" err="1"/>
              <a:t>Кереш</a:t>
            </a:r>
            <a:r>
              <a:rPr lang="ru-RU" sz="2400" dirty="0"/>
              <a:t>" </a:t>
            </a:r>
            <a:r>
              <a:rPr lang="ru-RU" sz="2400" dirty="0" smtClean="0"/>
              <a:t>(«Вступление»)(1933)</a:t>
            </a:r>
            <a:r>
              <a:rPr lang="ru-RU" sz="2400" dirty="0"/>
              <a:t> </a:t>
            </a:r>
            <a:r>
              <a:rPr lang="ru-RU" sz="2400" dirty="0" smtClean="0"/>
              <a:t>- </a:t>
            </a:r>
            <a:r>
              <a:rPr lang="ru-RU" sz="2400" dirty="0" err="1" smtClean="0"/>
              <a:t>тәүге</a:t>
            </a:r>
            <a:r>
              <a:rPr lang="ru-RU" sz="2400" dirty="0" smtClean="0"/>
              <a:t> </a:t>
            </a:r>
            <a:r>
              <a:rPr lang="ru-RU" sz="2400" dirty="0" err="1"/>
              <a:t>шиғырҙар</a:t>
            </a:r>
            <a:r>
              <a:rPr lang="ru-RU" sz="2400" dirty="0"/>
              <a:t> </a:t>
            </a:r>
            <a:r>
              <a:rPr lang="ru-RU" sz="2400" dirty="0" err="1" smtClean="0"/>
              <a:t>китабы</a:t>
            </a:r>
            <a:r>
              <a:rPr lang="ru-RU" sz="2400" dirty="0"/>
              <a:t>.</a:t>
            </a:r>
            <a:r>
              <a:rPr lang="ru-RU" sz="2400" dirty="0" smtClean="0"/>
              <a:t>"</a:t>
            </a:r>
            <a:r>
              <a:rPr lang="ru-RU" sz="2400" dirty="0" err="1" smtClean="0"/>
              <a:t>Дауылдар</a:t>
            </a:r>
            <a:r>
              <a:rPr lang="ru-RU" sz="2400" dirty="0" smtClean="0"/>
              <a:t> </a:t>
            </a:r>
            <a:r>
              <a:rPr lang="ru-RU" sz="2400" dirty="0" err="1"/>
              <a:t>тыуҙырған</a:t>
            </a:r>
            <a:r>
              <a:rPr lang="ru-RU" sz="2400" dirty="0"/>
              <a:t> </a:t>
            </a:r>
            <a:r>
              <a:rPr lang="ru-RU" sz="2400" dirty="0" err="1"/>
              <a:t>ғүмер</a:t>
            </a:r>
            <a:r>
              <a:rPr lang="ru-RU" sz="2400" dirty="0" smtClean="0"/>
              <a:t>", </a:t>
            </a:r>
            <a:r>
              <a:rPr lang="ru-RU" sz="2400" dirty="0"/>
              <a:t>«</a:t>
            </a:r>
            <a:r>
              <a:rPr lang="ru-RU" sz="2400" dirty="0" err="1"/>
              <a:t>Йәмле</a:t>
            </a:r>
            <a:r>
              <a:rPr lang="ru-RU" sz="2400" dirty="0"/>
              <a:t> </a:t>
            </a:r>
            <a:r>
              <a:rPr lang="ru-RU" sz="2400" dirty="0" err="1"/>
              <a:t>Ағиҙел</a:t>
            </a:r>
            <a:r>
              <a:rPr lang="ru-RU" sz="2400" dirty="0"/>
              <a:t> </a:t>
            </a:r>
            <a:r>
              <a:rPr lang="ru-RU" sz="2400" dirty="0" err="1"/>
              <a:t>буйҙары</a:t>
            </a:r>
            <a:r>
              <a:rPr lang="ru-RU" sz="2400" dirty="0" smtClean="0"/>
              <a:t>»(</a:t>
            </a:r>
            <a:r>
              <a:rPr lang="ru-RU" sz="2400" dirty="0"/>
              <a:t>1939</a:t>
            </a:r>
            <a:r>
              <a:rPr lang="ru-RU" sz="2400" dirty="0" smtClean="0"/>
              <a:t>) </a:t>
            </a:r>
            <a:r>
              <a:rPr lang="ru-RU" sz="2400" dirty="0" err="1" smtClean="0"/>
              <a:t>поэмалары</a:t>
            </a:r>
            <a:r>
              <a:rPr lang="ru-RU" sz="2400" dirty="0" smtClean="0"/>
              <a:t>. "</a:t>
            </a:r>
            <a:r>
              <a:rPr lang="ru-RU" sz="2400" dirty="0"/>
              <a:t>Мин </a:t>
            </a:r>
            <a:r>
              <a:rPr lang="ru-RU" sz="2400" dirty="0" err="1"/>
              <a:t>постамын</a:t>
            </a:r>
            <a:r>
              <a:rPr lang="ru-RU" sz="2400" dirty="0"/>
              <a:t>" </a:t>
            </a:r>
            <a:r>
              <a:rPr lang="ru-RU" sz="2400" dirty="0" smtClean="0"/>
              <a:t>(1938), «</a:t>
            </a:r>
            <a:r>
              <a:rPr lang="ru-RU" sz="2400" dirty="0"/>
              <a:t>Украина» </a:t>
            </a:r>
            <a:r>
              <a:rPr lang="ru-RU" sz="2400" dirty="0" err="1" smtClean="0"/>
              <a:t>шиғырҙары</a:t>
            </a:r>
            <a:r>
              <a:rPr lang="ru-RU" sz="2400" dirty="0"/>
              <a:t>.</a:t>
            </a:r>
            <a:r>
              <a:rPr lang="ru-RU" sz="2400" dirty="0" smtClean="0"/>
              <a:t> </a:t>
            </a:r>
          </a:p>
          <a:p>
            <a:r>
              <a:rPr lang="ru-RU" sz="2400" dirty="0" smtClean="0"/>
              <a:t>2</a:t>
            </a:r>
            <a:r>
              <a:rPr lang="ru-RU" sz="2400" dirty="0"/>
              <a:t>. </a:t>
            </a:r>
            <a:r>
              <a:rPr lang="ru-RU" sz="2400" b="1" i="1" dirty="0" err="1"/>
              <a:t>Бөйөк</a:t>
            </a:r>
            <a:r>
              <a:rPr lang="ru-RU" sz="2400" b="1" i="1" dirty="0"/>
              <a:t> </a:t>
            </a:r>
            <a:r>
              <a:rPr lang="ru-RU" sz="2400" b="1" i="1" dirty="0" err="1"/>
              <a:t>Ватан</a:t>
            </a:r>
            <a:r>
              <a:rPr lang="ru-RU" sz="2400" b="1" i="1" dirty="0"/>
              <a:t> </a:t>
            </a:r>
            <a:r>
              <a:rPr lang="ru-RU" sz="2400" b="1" i="1" dirty="0" err="1"/>
              <a:t>һуғышы</a:t>
            </a:r>
            <a:r>
              <a:rPr lang="ru-RU" sz="2400" b="1" i="1" dirty="0"/>
              <a:t> </a:t>
            </a:r>
            <a:r>
              <a:rPr lang="ru-RU" sz="2400" b="1" i="1" dirty="0" err="1"/>
              <a:t>йылдарында</a:t>
            </a:r>
            <a:r>
              <a:rPr lang="ru-RU" sz="2400" dirty="0"/>
              <a:t>: "</a:t>
            </a:r>
            <a:r>
              <a:rPr lang="ru-RU" sz="2400" dirty="0" err="1"/>
              <a:t>Үлтер</a:t>
            </a:r>
            <a:r>
              <a:rPr lang="ru-RU" sz="2400" dirty="0"/>
              <a:t>, </a:t>
            </a:r>
            <a:r>
              <a:rPr lang="ru-RU" sz="2400" dirty="0" err="1"/>
              <a:t>улым</a:t>
            </a:r>
            <a:r>
              <a:rPr lang="ru-RU" sz="2400" dirty="0"/>
              <a:t>, фашисты!", "</a:t>
            </a:r>
            <a:r>
              <a:rPr lang="ru-RU" sz="2400" dirty="0" err="1"/>
              <a:t>Һинең</a:t>
            </a:r>
            <a:r>
              <a:rPr lang="ru-RU" sz="2400" dirty="0"/>
              <a:t> </a:t>
            </a:r>
            <a:r>
              <a:rPr lang="ru-RU" sz="2400" dirty="0" err="1"/>
              <a:t>кәләшеңдең</a:t>
            </a:r>
            <a:r>
              <a:rPr lang="ru-RU" sz="2400" dirty="0"/>
              <a:t> </a:t>
            </a:r>
            <a:r>
              <a:rPr lang="ru-RU" sz="2400" dirty="0" err="1"/>
              <a:t>хаттары</a:t>
            </a:r>
            <a:r>
              <a:rPr lang="ru-RU" sz="2400" dirty="0"/>
              <a:t>" </a:t>
            </a:r>
            <a:r>
              <a:rPr lang="ru-RU" sz="2400" dirty="0" smtClean="0"/>
              <a:t> </a:t>
            </a:r>
            <a:r>
              <a:rPr lang="ru-RU" sz="2400" dirty="0" err="1"/>
              <a:t>поэмалары</a:t>
            </a:r>
            <a:r>
              <a:rPr lang="ru-RU" sz="2400" dirty="0"/>
              <a:t>. </a:t>
            </a:r>
            <a:endParaRPr lang="ru-RU" sz="2400" dirty="0" smtClean="0"/>
          </a:p>
          <a:p>
            <a:r>
              <a:rPr lang="ru-RU" sz="2400" dirty="0" smtClean="0"/>
              <a:t>3</a:t>
            </a:r>
            <a:r>
              <a:rPr lang="ru-RU" sz="2400" dirty="0"/>
              <a:t>. </a:t>
            </a:r>
            <a:r>
              <a:rPr lang="ru-RU" sz="2400" b="1" i="1" dirty="0" err="1"/>
              <a:t>Һуғыштан</a:t>
            </a:r>
            <a:r>
              <a:rPr lang="ru-RU" sz="2400" b="1" i="1" dirty="0"/>
              <a:t> </a:t>
            </a:r>
            <a:r>
              <a:rPr lang="ru-RU" sz="2400" b="1" i="1" dirty="0" err="1"/>
              <a:t>һуң</a:t>
            </a:r>
            <a:r>
              <a:rPr lang="ru-RU" sz="2400" dirty="0"/>
              <a:t>: «Большевик» </a:t>
            </a:r>
            <a:r>
              <a:rPr lang="ru-RU" sz="2400" dirty="0" smtClean="0"/>
              <a:t>,«</a:t>
            </a:r>
            <a:r>
              <a:rPr lang="ru-RU" sz="2400" dirty="0" err="1"/>
              <a:t>Һ</a:t>
            </a:r>
            <a:r>
              <a:rPr lang="ru-RU" sz="2400" dirty="0" err="1" smtClean="0"/>
              <a:t>аҡмар</a:t>
            </a:r>
            <a:r>
              <a:rPr lang="ru-RU" sz="2400" dirty="0" smtClean="0"/>
              <a:t> </a:t>
            </a:r>
            <a:r>
              <a:rPr lang="ru-RU" sz="2400" dirty="0" err="1"/>
              <a:t>ҡыҙы</a:t>
            </a:r>
            <a:r>
              <a:rPr lang="ru-RU" sz="2400" dirty="0" smtClean="0"/>
              <a:t>», </a:t>
            </a:r>
            <a:r>
              <a:rPr lang="ru-RU" sz="2400" dirty="0"/>
              <a:t>"</a:t>
            </a:r>
            <a:r>
              <a:rPr lang="ru-RU" sz="2400" dirty="0" err="1"/>
              <a:t>Осҡондан</a:t>
            </a:r>
            <a:r>
              <a:rPr lang="ru-RU" sz="2400" dirty="0"/>
              <a:t> </a:t>
            </a:r>
            <a:r>
              <a:rPr lang="ru-RU" sz="2400" dirty="0" err="1"/>
              <a:t>ялҡын</a:t>
            </a:r>
            <a:r>
              <a:rPr lang="ru-RU" sz="2400" dirty="0"/>
              <a:t>..." </a:t>
            </a:r>
            <a:r>
              <a:rPr lang="ru-RU" sz="2400" dirty="0" err="1" smtClean="0"/>
              <a:t>поэмалары</a:t>
            </a:r>
            <a:r>
              <a:rPr lang="ru-RU" sz="2400" dirty="0"/>
              <a:t>. «</a:t>
            </a:r>
            <a:r>
              <a:rPr lang="ru-RU" sz="2400" dirty="0" err="1"/>
              <a:t>Тыуған</a:t>
            </a:r>
            <a:r>
              <a:rPr lang="ru-RU" sz="2400" dirty="0"/>
              <a:t> </a:t>
            </a:r>
            <a:r>
              <a:rPr lang="ru-RU" sz="2400" dirty="0" err="1"/>
              <a:t>илем</a:t>
            </a:r>
            <a:r>
              <a:rPr lang="ru-RU" sz="2400" dirty="0"/>
              <a:t> </a:t>
            </a:r>
            <a:r>
              <a:rPr lang="ru-RU" sz="2400" dirty="0" err="1" smtClean="0"/>
              <a:t>өсөн</a:t>
            </a:r>
            <a:r>
              <a:rPr lang="ru-RU" sz="2400" dirty="0" smtClean="0"/>
              <a:t>», «</a:t>
            </a:r>
            <a:r>
              <a:rPr lang="ru-RU" sz="2400" dirty="0" err="1" smtClean="0"/>
              <a:t>Әсә</a:t>
            </a:r>
            <a:r>
              <a:rPr lang="ru-RU" sz="2400" dirty="0" smtClean="0"/>
              <a:t> </a:t>
            </a:r>
            <a:r>
              <a:rPr lang="ru-RU" sz="2400" dirty="0" err="1"/>
              <a:t>һүҙе</a:t>
            </a:r>
            <a:r>
              <a:rPr lang="ru-RU" sz="2400" dirty="0" smtClean="0"/>
              <a:t>», </a:t>
            </a:r>
            <a:r>
              <a:rPr lang="ru-RU" sz="2400" dirty="0"/>
              <a:t>«</a:t>
            </a:r>
            <a:r>
              <a:rPr lang="ru-RU" sz="2400" dirty="0" err="1"/>
              <a:t>Үс</a:t>
            </a:r>
            <a:r>
              <a:rPr lang="ru-RU" sz="2400" dirty="0"/>
              <a:t> ал, патриот</a:t>
            </a:r>
            <a:r>
              <a:rPr lang="ru-RU" sz="2400" dirty="0" smtClean="0"/>
              <a:t>!», «</a:t>
            </a:r>
            <a:r>
              <a:rPr lang="ru-RU" sz="2400" dirty="0" err="1" smtClean="0"/>
              <a:t>Баҫыуға</a:t>
            </a:r>
            <a:r>
              <a:rPr lang="ru-RU" sz="2400" dirty="0"/>
              <a:t>, </a:t>
            </a:r>
            <a:r>
              <a:rPr lang="ru-RU" sz="2400" dirty="0" err="1"/>
              <a:t>туғандар</a:t>
            </a:r>
            <a:r>
              <a:rPr lang="ru-RU" sz="2400" dirty="0"/>
              <a:t>!» </a:t>
            </a:r>
            <a:r>
              <a:rPr lang="ru-RU" sz="2400" dirty="0" err="1" smtClean="0"/>
              <a:t>шиғырҙары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3172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i="1" dirty="0" err="1"/>
              <a:t>Наградалары</a:t>
            </a:r>
            <a:r>
              <a:rPr lang="ru-RU" b="1" i="1" dirty="0"/>
              <a:t> </a:t>
            </a:r>
            <a:endParaRPr lang="ru-RU" b="1" i="1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err="1" smtClean="0"/>
              <a:t>Башҡорт</a:t>
            </a:r>
            <a:r>
              <a:rPr lang="ru-RU" dirty="0" smtClean="0"/>
              <a:t> </a:t>
            </a:r>
            <a:r>
              <a:rPr lang="ru-RU" dirty="0"/>
              <a:t>совет </a:t>
            </a:r>
            <a:r>
              <a:rPr lang="ru-RU" dirty="0" err="1"/>
              <a:t>әҙәбиәтен</a:t>
            </a:r>
            <a:r>
              <a:rPr lang="ru-RU" dirty="0"/>
              <a:t> </a:t>
            </a:r>
            <a:r>
              <a:rPr lang="ru-RU" dirty="0" err="1"/>
              <a:t>үҫтереүҙә</a:t>
            </a:r>
            <a:r>
              <a:rPr lang="ru-RU" dirty="0"/>
              <a:t> </a:t>
            </a:r>
            <a:r>
              <a:rPr lang="ru-RU" dirty="0" err="1"/>
              <a:t>күрһәткән</a:t>
            </a:r>
            <a:r>
              <a:rPr lang="ru-RU" dirty="0"/>
              <a:t> </a:t>
            </a:r>
            <a:r>
              <a:rPr lang="ru-RU" dirty="0" err="1"/>
              <a:t>ҙур</a:t>
            </a:r>
            <a:r>
              <a:rPr lang="ru-RU" dirty="0"/>
              <a:t> </a:t>
            </a:r>
            <a:r>
              <a:rPr lang="ru-RU" dirty="0" err="1"/>
              <a:t>ижади</a:t>
            </a:r>
            <a:r>
              <a:rPr lang="ru-RU" dirty="0"/>
              <a:t> </a:t>
            </a:r>
            <a:r>
              <a:rPr lang="ru-RU" dirty="0" err="1"/>
              <a:t>хеҙмәттәре</a:t>
            </a:r>
            <a:r>
              <a:rPr lang="ru-RU" dirty="0"/>
              <a:t> </a:t>
            </a:r>
            <a:r>
              <a:rPr lang="ru-RU" dirty="0" err="1"/>
              <a:t>өсөн</a:t>
            </a:r>
            <a:r>
              <a:rPr lang="ru-RU" dirty="0"/>
              <a:t> </a:t>
            </a:r>
            <a:r>
              <a:rPr lang="ru-RU" dirty="0" err="1"/>
              <a:t>Рәшит</a:t>
            </a:r>
            <a:r>
              <a:rPr lang="ru-RU" dirty="0"/>
              <a:t> </a:t>
            </a:r>
            <a:r>
              <a:rPr lang="ru-RU" dirty="0" err="1"/>
              <a:t>Ниғмәти</a:t>
            </a:r>
            <a:r>
              <a:rPr lang="ru-RU" dirty="0"/>
              <a:t>: </a:t>
            </a:r>
            <a:r>
              <a:rPr lang="ru-RU" dirty="0" err="1"/>
              <a:t>Хеҙмәт</a:t>
            </a:r>
            <a:r>
              <a:rPr lang="ru-RU" dirty="0"/>
              <a:t> </a:t>
            </a:r>
            <a:r>
              <a:rPr lang="ru-RU" dirty="0" err="1"/>
              <a:t>Ҡыҙыл</a:t>
            </a:r>
            <a:r>
              <a:rPr lang="ru-RU" dirty="0"/>
              <a:t> </a:t>
            </a:r>
            <a:r>
              <a:rPr lang="ru-RU" dirty="0" err="1"/>
              <a:t>Байраҡ</a:t>
            </a:r>
            <a:r>
              <a:rPr lang="ru-RU" dirty="0"/>
              <a:t>, Ике </a:t>
            </a:r>
            <a:r>
              <a:rPr lang="ru-RU" dirty="0" err="1"/>
              <a:t>тапҡыр</a:t>
            </a:r>
            <a:r>
              <a:rPr lang="ru-RU" dirty="0"/>
              <a:t> "Почет </a:t>
            </a:r>
            <a:r>
              <a:rPr lang="ru-RU" dirty="0" err="1"/>
              <a:t>Билдәһе</a:t>
            </a:r>
            <a:r>
              <a:rPr lang="ru-RU" dirty="0"/>
              <a:t>" </a:t>
            </a:r>
            <a:r>
              <a:rPr lang="ru-RU" dirty="0" err="1"/>
              <a:t>ордендары</a:t>
            </a:r>
            <a:r>
              <a:rPr lang="ru-RU" dirty="0"/>
              <a:t> </a:t>
            </a:r>
            <a:r>
              <a:rPr lang="ru-RU" dirty="0" err="1" smtClean="0"/>
              <a:t>менән</a:t>
            </a:r>
            <a:r>
              <a:rPr lang="ru-RU" dirty="0" smtClean="0"/>
              <a:t> </a:t>
            </a:r>
            <a:r>
              <a:rPr lang="ru-RU" dirty="0" err="1"/>
              <a:t>бүләкләнә</a:t>
            </a:r>
            <a:r>
              <a:rPr lang="ru-RU" dirty="0"/>
              <a:t>. 1959 </a:t>
            </a:r>
            <a:r>
              <a:rPr lang="ru-RU" dirty="0" err="1"/>
              <a:t>йылда</a:t>
            </a:r>
            <a:r>
              <a:rPr lang="ru-RU" dirty="0"/>
              <a:t> </a:t>
            </a:r>
            <a:r>
              <a:rPr lang="ru-RU" dirty="0" err="1"/>
              <a:t>уға</a:t>
            </a:r>
            <a:r>
              <a:rPr lang="ru-RU" dirty="0"/>
              <a:t> "</a:t>
            </a:r>
            <a:r>
              <a:rPr lang="ru-RU" dirty="0" err="1"/>
              <a:t>Башҡортостандың</a:t>
            </a:r>
            <a:r>
              <a:rPr lang="ru-RU" dirty="0"/>
              <a:t> </a:t>
            </a:r>
            <a:r>
              <a:rPr lang="ru-RU" dirty="0" err="1"/>
              <a:t>халыҡ</a:t>
            </a:r>
            <a:r>
              <a:rPr lang="ru-RU" dirty="0"/>
              <a:t> </a:t>
            </a:r>
            <a:r>
              <a:rPr lang="ru-RU" dirty="0" err="1"/>
              <a:t>шағиры</a:t>
            </a:r>
            <a:r>
              <a:rPr lang="ru-RU" dirty="0"/>
              <a:t>" </a:t>
            </a:r>
            <a:r>
              <a:rPr lang="ru-RU" dirty="0" err="1"/>
              <a:t>тигән</a:t>
            </a:r>
            <a:r>
              <a:rPr lang="ru-RU" dirty="0"/>
              <a:t> </a:t>
            </a:r>
            <a:r>
              <a:rPr lang="ru-RU" dirty="0" err="1"/>
              <a:t>маҡтаулы</a:t>
            </a:r>
            <a:r>
              <a:rPr lang="ru-RU" dirty="0"/>
              <a:t> </a:t>
            </a:r>
            <a:r>
              <a:rPr lang="ru-RU" dirty="0" err="1"/>
              <a:t>исем</a:t>
            </a:r>
            <a:r>
              <a:rPr lang="ru-RU" dirty="0"/>
              <a:t> </a:t>
            </a:r>
            <a:r>
              <a:rPr lang="ru-RU" dirty="0" err="1"/>
              <a:t>бирелә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0847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0"/>
            <a:ext cx="7543800" cy="6597352"/>
          </a:xfrm>
        </p:spPr>
        <p:txBody>
          <a:bodyPr>
            <a:normAutofit fontScale="92500" lnSpcReduction="20000"/>
          </a:bodyPr>
          <a:lstStyle/>
          <a:p>
            <a:pPr algn="ctr"/>
            <a:endParaRPr lang="ba-RU" sz="3500" dirty="0" smtClean="0"/>
          </a:p>
          <a:p>
            <a:pPr algn="ctr"/>
            <a:endParaRPr lang="ba-RU" sz="3500" dirty="0"/>
          </a:p>
          <a:p>
            <a:pPr marL="0" indent="0" algn="ctr">
              <a:buNone/>
            </a:pPr>
            <a:r>
              <a:rPr lang="ba-RU" sz="3500" b="1" i="1" dirty="0" smtClean="0"/>
              <a:t>Һүҙлек эше:</a:t>
            </a:r>
          </a:p>
          <a:p>
            <a:pPr algn="ctr"/>
            <a:r>
              <a:rPr lang="ba-RU" sz="3500" dirty="0" smtClean="0"/>
              <a:t>Көнбағыш – семечки, подсолнух;</a:t>
            </a:r>
          </a:p>
          <a:p>
            <a:pPr algn="ctr"/>
            <a:r>
              <a:rPr lang="ba-RU" sz="3500" dirty="0"/>
              <a:t>ҡ</a:t>
            </a:r>
            <a:r>
              <a:rPr lang="ba-RU" sz="3500" dirty="0" smtClean="0"/>
              <a:t>ашмау – лепестки,</a:t>
            </a:r>
          </a:p>
          <a:p>
            <a:pPr algn="ctr"/>
            <a:r>
              <a:rPr lang="ba-RU" sz="3500" dirty="0"/>
              <a:t>т</a:t>
            </a:r>
            <a:r>
              <a:rPr lang="ba-RU" sz="3500" dirty="0" smtClean="0"/>
              <a:t>әңкә – монета,</a:t>
            </a:r>
          </a:p>
          <a:p>
            <a:pPr algn="ctr"/>
            <a:r>
              <a:rPr lang="ba-RU" sz="3500" dirty="0"/>
              <a:t>б</a:t>
            </a:r>
            <a:r>
              <a:rPr lang="ba-RU" sz="3500" dirty="0" smtClean="0"/>
              <a:t>отаҡ – ветка,</a:t>
            </a:r>
          </a:p>
          <a:p>
            <a:pPr algn="ctr"/>
            <a:r>
              <a:rPr lang="ba-RU" sz="3500" dirty="0"/>
              <a:t>т</a:t>
            </a:r>
            <a:r>
              <a:rPr lang="ba-RU" sz="3500" dirty="0" smtClean="0"/>
              <a:t>ашҡын – паводок,</a:t>
            </a:r>
          </a:p>
          <a:p>
            <a:pPr algn="ctr"/>
            <a:r>
              <a:rPr lang="ba-RU" sz="3500" dirty="0"/>
              <a:t>а</a:t>
            </a:r>
            <a:r>
              <a:rPr lang="ba-RU" sz="3500" dirty="0" smtClean="0"/>
              <a:t>рыш – рожь,</a:t>
            </a:r>
          </a:p>
          <a:p>
            <a:pPr algn="ctr"/>
            <a:r>
              <a:rPr lang="ba-RU" sz="3500" dirty="0"/>
              <a:t>ҡ</a:t>
            </a:r>
            <a:r>
              <a:rPr lang="ba-RU" sz="3500" dirty="0" smtClean="0"/>
              <a:t>алпаҡ – головной убор,</a:t>
            </a:r>
          </a:p>
          <a:p>
            <a:pPr algn="ctr"/>
            <a:r>
              <a:rPr lang="ba-RU" sz="3500" dirty="0" smtClean="0"/>
              <a:t>аяғүрә – стоя,</a:t>
            </a:r>
          </a:p>
          <a:p>
            <a:pPr algn="ctr"/>
            <a:r>
              <a:rPr lang="ba-RU" sz="3500" dirty="0"/>
              <a:t>с</a:t>
            </a:r>
            <a:r>
              <a:rPr lang="ba-RU" sz="3500" dirty="0" smtClean="0"/>
              <a:t>иләк – ведро,</a:t>
            </a:r>
          </a:p>
          <a:p>
            <a:pPr algn="ctr"/>
            <a:r>
              <a:rPr lang="ba-RU" sz="3500" dirty="0"/>
              <a:t>т</a:t>
            </a:r>
            <a:r>
              <a:rPr lang="ba-RU" sz="3500" dirty="0" smtClean="0"/>
              <a:t>ирәк – тополь.</a:t>
            </a:r>
          </a:p>
          <a:p>
            <a:pPr algn="ctr"/>
            <a:endParaRPr lang="ba-RU" dirty="0" smtClean="0"/>
          </a:p>
          <a:p>
            <a:pPr algn="ctr"/>
            <a:endParaRPr lang="ba-RU" dirty="0" smtClean="0"/>
          </a:p>
          <a:p>
            <a:pPr algn="ctr"/>
            <a:endParaRPr lang="ba-RU" dirty="0" smtClean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088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4675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91</TotalTime>
  <Words>300</Words>
  <Application>Microsoft Office PowerPoint</Application>
  <PresentationFormat>Экран (4:3)</PresentationFormat>
  <Paragraphs>31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NewsPrint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Дом</dc:creator>
  <cp:lastModifiedBy>Дом</cp:lastModifiedBy>
  <cp:revision>9</cp:revision>
  <dcterms:created xsi:type="dcterms:W3CDTF">2017-01-15T10:36:59Z</dcterms:created>
  <dcterms:modified xsi:type="dcterms:W3CDTF">2017-01-26T15:42:43Z</dcterms:modified>
</cp:coreProperties>
</file>