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a:srgbClr val="CC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6" d="100"/>
          <a:sy n="96" d="100"/>
        </p:scale>
        <p:origin x="-924"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24" name="PlaceHolder 2"/>
          <p:cNvSpPr>
            <a:spLocks noGrp="1"/>
          </p:cNvSpPr>
          <p:nvPr>
            <p:ph type="body"/>
          </p:nvPr>
        </p:nvSpPr>
        <p:spPr>
          <a:xfrm>
            <a:off x="457200" y="1604520"/>
            <a:ext cx="8046000" cy="1896840"/>
          </a:xfrm>
          <a:prstGeom prst="rect">
            <a:avLst/>
          </a:prstGeom>
        </p:spPr>
        <p:txBody>
          <a:bodyPr lIns="0" tIns="0" rIns="0" bIns="0"/>
          <a:lstStyle/>
          <a:p>
            <a:endParaRPr/>
          </a:p>
        </p:txBody>
      </p:sp>
      <p:sp>
        <p:nvSpPr>
          <p:cNvPr id="25" name="PlaceHolder 3"/>
          <p:cNvSpPr>
            <a:spLocks noGrp="1"/>
          </p:cNvSpPr>
          <p:nvPr>
            <p:ph type="body"/>
          </p:nvPr>
        </p:nvSpPr>
        <p:spPr>
          <a:xfrm>
            <a:off x="457200" y="3682080"/>
            <a:ext cx="8046000" cy="18968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27"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28"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29" name="PlaceHolder 4"/>
          <p:cNvSpPr>
            <a:spLocks noGrp="1"/>
          </p:cNvSpPr>
          <p:nvPr>
            <p:ph type="body"/>
          </p:nvPr>
        </p:nvSpPr>
        <p:spPr>
          <a:xfrm>
            <a:off x="4579920" y="3682080"/>
            <a:ext cx="3926160" cy="1896840"/>
          </a:xfrm>
          <a:prstGeom prst="rect">
            <a:avLst/>
          </a:prstGeom>
        </p:spPr>
        <p:txBody>
          <a:bodyPr lIns="0" tIns="0" rIns="0" bIns="0"/>
          <a:lstStyle/>
          <a:p>
            <a:endParaRPr/>
          </a:p>
        </p:txBody>
      </p:sp>
      <p:sp>
        <p:nvSpPr>
          <p:cNvPr id="30" name="PlaceHolder 5"/>
          <p:cNvSpPr>
            <a:spLocks noGrp="1"/>
          </p:cNvSpPr>
          <p:nvPr>
            <p:ph type="body"/>
          </p:nvPr>
        </p:nvSpPr>
        <p:spPr>
          <a:xfrm>
            <a:off x="457200" y="3682080"/>
            <a:ext cx="3926160" cy="18968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32" name="PlaceHolder 2"/>
          <p:cNvSpPr>
            <a:spLocks noGrp="1"/>
          </p:cNvSpPr>
          <p:nvPr>
            <p:ph type="body"/>
          </p:nvPr>
        </p:nvSpPr>
        <p:spPr>
          <a:xfrm>
            <a:off x="457200" y="1604520"/>
            <a:ext cx="8046000" cy="3976920"/>
          </a:xfrm>
          <a:prstGeom prst="rect">
            <a:avLst/>
          </a:prstGeom>
        </p:spPr>
        <p:txBody>
          <a:bodyPr lIns="0" tIns="0" rIns="0" bIns="0"/>
          <a:lstStyle/>
          <a:p>
            <a:endParaRPr/>
          </a:p>
        </p:txBody>
      </p:sp>
      <p:sp>
        <p:nvSpPr>
          <p:cNvPr id="33" name="PlaceHolder 3"/>
          <p:cNvSpPr>
            <a:spLocks noGrp="1"/>
          </p:cNvSpPr>
          <p:nvPr>
            <p:ph type="body"/>
          </p:nvPr>
        </p:nvSpPr>
        <p:spPr>
          <a:xfrm>
            <a:off x="457200" y="1604520"/>
            <a:ext cx="8046000" cy="3976920"/>
          </a:xfrm>
          <a:prstGeom prst="rect">
            <a:avLst/>
          </a:prstGeom>
        </p:spPr>
        <p:txBody>
          <a:bodyPr lIns="0" tIns="0" rIns="0" bIns="0"/>
          <a:lstStyle/>
          <a:p>
            <a:endParaRPr/>
          </a:p>
        </p:txBody>
      </p:sp>
      <p:pic>
        <p:nvPicPr>
          <p:cNvPr id="34" name="Рисунок 33"/>
          <p:cNvPicPr/>
          <p:nvPr/>
        </p:nvPicPr>
        <p:blipFill>
          <a:blip r:embed="rId2"/>
          <a:stretch/>
        </p:blipFill>
        <p:spPr>
          <a:xfrm>
            <a:off x="1987920" y="1604160"/>
            <a:ext cx="4984200" cy="3976920"/>
          </a:xfrm>
          <a:prstGeom prst="rect">
            <a:avLst/>
          </a:prstGeom>
          <a:ln>
            <a:noFill/>
          </a:ln>
        </p:spPr>
      </p:pic>
      <p:pic>
        <p:nvPicPr>
          <p:cNvPr id="35" name="Рисунок 34"/>
          <p:cNvPicPr/>
          <p:nvPr/>
        </p:nvPicPr>
        <p:blipFill>
          <a:blip r:embed="rId2"/>
          <a:stretch/>
        </p:blipFill>
        <p:spPr>
          <a:xfrm>
            <a:off x="1987920" y="1604160"/>
            <a:ext cx="4984200" cy="397692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8"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39" name="PlaceHolder 2"/>
          <p:cNvSpPr>
            <a:spLocks noGrp="1"/>
          </p:cNvSpPr>
          <p:nvPr>
            <p:ph type="subTitle"/>
          </p:nvPr>
        </p:nvSpPr>
        <p:spPr>
          <a:xfrm>
            <a:off x="457200" y="1604520"/>
            <a:ext cx="8046000" cy="397692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41" name="PlaceHolder 2"/>
          <p:cNvSpPr>
            <a:spLocks noGrp="1"/>
          </p:cNvSpPr>
          <p:nvPr>
            <p:ph type="body"/>
          </p:nvPr>
        </p:nvSpPr>
        <p:spPr>
          <a:xfrm>
            <a:off x="457200" y="1604520"/>
            <a:ext cx="8046000" cy="397692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43" name="PlaceHolder 2"/>
          <p:cNvSpPr>
            <a:spLocks noGrp="1"/>
          </p:cNvSpPr>
          <p:nvPr>
            <p:ph type="body"/>
          </p:nvPr>
        </p:nvSpPr>
        <p:spPr>
          <a:xfrm>
            <a:off x="457200" y="1604520"/>
            <a:ext cx="3926160" cy="3976920"/>
          </a:xfrm>
          <a:prstGeom prst="rect">
            <a:avLst/>
          </a:prstGeom>
        </p:spPr>
        <p:txBody>
          <a:bodyPr lIns="0" tIns="0" rIns="0" bIns="0"/>
          <a:lstStyle/>
          <a:p>
            <a:endParaRPr/>
          </a:p>
        </p:txBody>
      </p:sp>
      <p:sp>
        <p:nvSpPr>
          <p:cNvPr id="44" name="PlaceHolder 3"/>
          <p:cNvSpPr>
            <a:spLocks noGrp="1"/>
          </p:cNvSpPr>
          <p:nvPr>
            <p:ph type="body"/>
          </p:nvPr>
        </p:nvSpPr>
        <p:spPr>
          <a:xfrm>
            <a:off x="4579920" y="1604520"/>
            <a:ext cx="3926160" cy="397692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5"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6" name="PlaceHolder 1"/>
          <p:cNvSpPr>
            <a:spLocks noGrp="1"/>
          </p:cNvSpPr>
          <p:nvPr>
            <p:ph type="subTitle"/>
          </p:nvPr>
        </p:nvSpPr>
        <p:spPr>
          <a:xfrm>
            <a:off x="5114880" y="3776400"/>
            <a:ext cx="3495240" cy="1371600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48"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49" name="PlaceHolder 3"/>
          <p:cNvSpPr>
            <a:spLocks noGrp="1"/>
          </p:cNvSpPr>
          <p:nvPr>
            <p:ph type="body"/>
          </p:nvPr>
        </p:nvSpPr>
        <p:spPr>
          <a:xfrm>
            <a:off x="457200" y="3682080"/>
            <a:ext cx="3926160" cy="1896840"/>
          </a:xfrm>
          <a:prstGeom prst="rect">
            <a:avLst/>
          </a:prstGeom>
        </p:spPr>
        <p:txBody>
          <a:bodyPr lIns="0" tIns="0" rIns="0" bIns="0"/>
          <a:lstStyle/>
          <a:p>
            <a:endParaRPr/>
          </a:p>
        </p:txBody>
      </p:sp>
      <p:sp>
        <p:nvSpPr>
          <p:cNvPr id="50" name="PlaceHolder 4"/>
          <p:cNvSpPr>
            <a:spLocks noGrp="1"/>
          </p:cNvSpPr>
          <p:nvPr>
            <p:ph type="body"/>
          </p:nvPr>
        </p:nvSpPr>
        <p:spPr>
          <a:xfrm>
            <a:off x="4579920" y="1604520"/>
            <a:ext cx="3926160" cy="397692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3" name="PlaceHolder 2"/>
          <p:cNvSpPr>
            <a:spLocks noGrp="1"/>
          </p:cNvSpPr>
          <p:nvPr>
            <p:ph type="subTitle"/>
          </p:nvPr>
        </p:nvSpPr>
        <p:spPr>
          <a:xfrm>
            <a:off x="457200" y="1604520"/>
            <a:ext cx="8046000" cy="397692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52" name="PlaceHolder 2"/>
          <p:cNvSpPr>
            <a:spLocks noGrp="1"/>
          </p:cNvSpPr>
          <p:nvPr>
            <p:ph type="body"/>
          </p:nvPr>
        </p:nvSpPr>
        <p:spPr>
          <a:xfrm>
            <a:off x="457200" y="1604520"/>
            <a:ext cx="3926160" cy="3976920"/>
          </a:xfrm>
          <a:prstGeom prst="rect">
            <a:avLst/>
          </a:prstGeom>
        </p:spPr>
        <p:txBody>
          <a:bodyPr lIns="0" tIns="0" rIns="0" bIns="0"/>
          <a:lstStyle/>
          <a:p>
            <a:endParaRPr/>
          </a:p>
        </p:txBody>
      </p:sp>
      <p:sp>
        <p:nvSpPr>
          <p:cNvPr id="53"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54" name="PlaceHolder 4"/>
          <p:cNvSpPr>
            <a:spLocks noGrp="1"/>
          </p:cNvSpPr>
          <p:nvPr>
            <p:ph type="body"/>
          </p:nvPr>
        </p:nvSpPr>
        <p:spPr>
          <a:xfrm>
            <a:off x="4579920" y="3682080"/>
            <a:ext cx="3926160" cy="189684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56"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57"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58" name="PlaceHolder 4"/>
          <p:cNvSpPr>
            <a:spLocks noGrp="1"/>
          </p:cNvSpPr>
          <p:nvPr>
            <p:ph type="body"/>
          </p:nvPr>
        </p:nvSpPr>
        <p:spPr>
          <a:xfrm>
            <a:off x="457200" y="3682080"/>
            <a:ext cx="8046000" cy="189684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60" name="PlaceHolder 2"/>
          <p:cNvSpPr>
            <a:spLocks noGrp="1"/>
          </p:cNvSpPr>
          <p:nvPr>
            <p:ph type="body"/>
          </p:nvPr>
        </p:nvSpPr>
        <p:spPr>
          <a:xfrm>
            <a:off x="457200" y="1604520"/>
            <a:ext cx="8046000" cy="1896840"/>
          </a:xfrm>
          <a:prstGeom prst="rect">
            <a:avLst/>
          </a:prstGeom>
        </p:spPr>
        <p:txBody>
          <a:bodyPr lIns="0" tIns="0" rIns="0" bIns="0"/>
          <a:lstStyle/>
          <a:p>
            <a:endParaRPr/>
          </a:p>
        </p:txBody>
      </p:sp>
      <p:sp>
        <p:nvSpPr>
          <p:cNvPr id="61" name="PlaceHolder 3"/>
          <p:cNvSpPr>
            <a:spLocks noGrp="1"/>
          </p:cNvSpPr>
          <p:nvPr>
            <p:ph type="body"/>
          </p:nvPr>
        </p:nvSpPr>
        <p:spPr>
          <a:xfrm>
            <a:off x="457200" y="3682080"/>
            <a:ext cx="8046000" cy="189684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63"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64"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65" name="PlaceHolder 4"/>
          <p:cNvSpPr>
            <a:spLocks noGrp="1"/>
          </p:cNvSpPr>
          <p:nvPr>
            <p:ph type="body"/>
          </p:nvPr>
        </p:nvSpPr>
        <p:spPr>
          <a:xfrm>
            <a:off x="4579920" y="3682080"/>
            <a:ext cx="3926160" cy="1896840"/>
          </a:xfrm>
          <a:prstGeom prst="rect">
            <a:avLst/>
          </a:prstGeom>
        </p:spPr>
        <p:txBody>
          <a:bodyPr lIns="0" tIns="0" rIns="0" bIns="0"/>
          <a:lstStyle/>
          <a:p>
            <a:endParaRPr/>
          </a:p>
        </p:txBody>
      </p:sp>
      <p:sp>
        <p:nvSpPr>
          <p:cNvPr id="66" name="PlaceHolder 5"/>
          <p:cNvSpPr>
            <a:spLocks noGrp="1"/>
          </p:cNvSpPr>
          <p:nvPr>
            <p:ph type="body"/>
          </p:nvPr>
        </p:nvSpPr>
        <p:spPr>
          <a:xfrm>
            <a:off x="457200" y="3682080"/>
            <a:ext cx="3926160" cy="189684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68" name="PlaceHolder 2"/>
          <p:cNvSpPr>
            <a:spLocks noGrp="1"/>
          </p:cNvSpPr>
          <p:nvPr>
            <p:ph type="body"/>
          </p:nvPr>
        </p:nvSpPr>
        <p:spPr>
          <a:xfrm>
            <a:off x="457200" y="1604520"/>
            <a:ext cx="8046000" cy="3976920"/>
          </a:xfrm>
          <a:prstGeom prst="rect">
            <a:avLst/>
          </a:prstGeom>
        </p:spPr>
        <p:txBody>
          <a:bodyPr lIns="0" tIns="0" rIns="0" bIns="0"/>
          <a:lstStyle/>
          <a:p>
            <a:endParaRPr/>
          </a:p>
        </p:txBody>
      </p:sp>
      <p:sp>
        <p:nvSpPr>
          <p:cNvPr id="69" name="PlaceHolder 3"/>
          <p:cNvSpPr>
            <a:spLocks noGrp="1"/>
          </p:cNvSpPr>
          <p:nvPr>
            <p:ph type="body"/>
          </p:nvPr>
        </p:nvSpPr>
        <p:spPr>
          <a:xfrm>
            <a:off x="457200" y="1604520"/>
            <a:ext cx="8046000" cy="3976920"/>
          </a:xfrm>
          <a:prstGeom prst="rect">
            <a:avLst/>
          </a:prstGeom>
        </p:spPr>
        <p:txBody>
          <a:bodyPr lIns="0" tIns="0" rIns="0" bIns="0"/>
          <a:lstStyle/>
          <a:p>
            <a:endParaRPr/>
          </a:p>
        </p:txBody>
      </p:sp>
      <p:pic>
        <p:nvPicPr>
          <p:cNvPr id="70" name="Рисунок 69"/>
          <p:cNvPicPr/>
          <p:nvPr/>
        </p:nvPicPr>
        <p:blipFill>
          <a:blip r:embed="rId2"/>
          <a:stretch/>
        </p:blipFill>
        <p:spPr>
          <a:xfrm>
            <a:off x="1987920" y="1604160"/>
            <a:ext cx="4984200" cy="3976920"/>
          </a:xfrm>
          <a:prstGeom prst="rect">
            <a:avLst/>
          </a:prstGeom>
          <a:ln>
            <a:noFill/>
          </a:ln>
        </p:spPr>
      </p:pic>
      <p:pic>
        <p:nvPicPr>
          <p:cNvPr id="71" name="Рисунок 70"/>
          <p:cNvPicPr/>
          <p:nvPr/>
        </p:nvPicPr>
        <p:blipFill>
          <a:blip r:embed="rId2"/>
          <a:stretch/>
        </p:blipFill>
        <p:spPr>
          <a:xfrm>
            <a:off x="1987920" y="1604160"/>
            <a:ext cx="4984200" cy="397692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5" name="PlaceHolder 2"/>
          <p:cNvSpPr>
            <a:spLocks noGrp="1"/>
          </p:cNvSpPr>
          <p:nvPr>
            <p:ph type="body"/>
          </p:nvPr>
        </p:nvSpPr>
        <p:spPr>
          <a:xfrm>
            <a:off x="457200" y="1604520"/>
            <a:ext cx="8046000" cy="397692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7" name="PlaceHolder 2"/>
          <p:cNvSpPr>
            <a:spLocks noGrp="1"/>
          </p:cNvSpPr>
          <p:nvPr>
            <p:ph type="body"/>
          </p:nvPr>
        </p:nvSpPr>
        <p:spPr>
          <a:xfrm>
            <a:off x="457200" y="1604520"/>
            <a:ext cx="3926160" cy="3976920"/>
          </a:xfrm>
          <a:prstGeom prst="rect">
            <a:avLst/>
          </a:prstGeom>
        </p:spPr>
        <p:txBody>
          <a:bodyPr lIns="0" tIns="0" rIns="0" bIns="0"/>
          <a:lstStyle/>
          <a:p>
            <a:endParaRPr/>
          </a:p>
        </p:txBody>
      </p:sp>
      <p:sp>
        <p:nvSpPr>
          <p:cNvPr id="8" name="PlaceHolder 3"/>
          <p:cNvSpPr>
            <a:spLocks noGrp="1"/>
          </p:cNvSpPr>
          <p:nvPr>
            <p:ph type="body"/>
          </p:nvPr>
        </p:nvSpPr>
        <p:spPr>
          <a:xfrm>
            <a:off x="4579920" y="1604520"/>
            <a:ext cx="3926160" cy="397692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114880" y="3776400"/>
            <a:ext cx="3495240" cy="137160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12"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13" name="PlaceHolder 3"/>
          <p:cNvSpPr>
            <a:spLocks noGrp="1"/>
          </p:cNvSpPr>
          <p:nvPr>
            <p:ph type="body"/>
          </p:nvPr>
        </p:nvSpPr>
        <p:spPr>
          <a:xfrm>
            <a:off x="457200" y="3682080"/>
            <a:ext cx="3926160" cy="1896840"/>
          </a:xfrm>
          <a:prstGeom prst="rect">
            <a:avLst/>
          </a:prstGeom>
        </p:spPr>
        <p:txBody>
          <a:bodyPr lIns="0" tIns="0" rIns="0" bIns="0"/>
          <a:lstStyle/>
          <a:p>
            <a:endParaRPr/>
          </a:p>
        </p:txBody>
      </p:sp>
      <p:sp>
        <p:nvSpPr>
          <p:cNvPr id="14" name="PlaceHolder 4"/>
          <p:cNvSpPr>
            <a:spLocks noGrp="1"/>
          </p:cNvSpPr>
          <p:nvPr>
            <p:ph type="body"/>
          </p:nvPr>
        </p:nvSpPr>
        <p:spPr>
          <a:xfrm>
            <a:off x="4579920" y="1604520"/>
            <a:ext cx="3926160" cy="397692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16" name="PlaceHolder 2"/>
          <p:cNvSpPr>
            <a:spLocks noGrp="1"/>
          </p:cNvSpPr>
          <p:nvPr>
            <p:ph type="body"/>
          </p:nvPr>
        </p:nvSpPr>
        <p:spPr>
          <a:xfrm>
            <a:off x="457200" y="1604520"/>
            <a:ext cx="3926160" cy="3976920"/>
          </a:xfrm>
          <a:prstGeom prst="rect">
            <a:avLst/>
          </a:prstGeom>
        </p:spPr>
        <p:txBody>
          <a:bodyPr lIns="0" tIns="0" rIns="0" bIns="0"/>
          <a:lstStyle/>
          <a:p>
            <a:endParaRPr/>
          </a:p>
        </p:txBody>
      </p:sp>
      <p:sp>
        <p:nvSpPr>
          <p:cNvPr id="17"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18" name="PlaceHolder 4"/>
          <p:cNvSpPr>
            <a:spLocks noGrp="1"/>
          </p:cNvSpPr>
          <p:nvPr>
            <p:ph type="body"/>
          </p:nvPr>
        </p:nvSpPr>
        <p:spPr>
          <a:xfrm>
            <a:off x="4579920" y="3682080"/>
            <a:ext cx="3926160" cy="18968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114880" y="1095120"/>
            <a:ext cx="3495240" cy="4115520"/>
          </a:xfrm>
          <a:prstGeom prst="rect">
            <a:avLst/>
          </a:prstGeom>
        </p:spPr>
        <p:txBody>
          <a:bodyPr lIns="0" tIns="0" rIns="0" bIns="0" anchor="ctr"/>
          <a:lstStyle/>
          <a:p>
            <a:endParaRPr/>
          </a:p>
        </p:txBody>
      </p:sp>
      <p:sp>
        <p:nvSpPr>
          <p:cNvPr id="20" name="PlaceHolder 2"/>
          <p:cNvSpPr>
            <a:spLocks noGrp="1"/>
          </p:cNvSpPr>
          <p:nvPr>
            <p:ph type="body"/>
          </p:nvPr>
        </p:nvSpPr>
        <p:spPr>
          <a:xfrm>
            <a:off x="457200" y="1604520"/>
            <a:ext cx="3926160" cy="1896840"/>
          </a:xfrm>
          <a:prstGeom prst="rect">
            <a:avLst/>
          </a:prstGeom>
        </p:spPr>
        <p:txBody>
          <a:bodyPr lIns="0" tIns="0" rIns="0" bIns="0"/>
          <a:lstStyle/>
          <a:p>
            <a:endParaRPr/>
          </a:p>
        </p:txBody>
      </p:sp>
      <p:sp>
        <p:nvSpPr>
          <p:cNvPr id="21" name="PlaceHolder 3"/>
          <p:cNvSpPr>
            <a:spLocks noGrp="1"/>
          </p:cNvSpPr>
          <p:nvPr>
            <p:ph type="body"/>
          </p:nvPr>
        </p:nvSpPr>
        <p:spPr>
          <a:xfrm>
            <a:off x="4579920" y="1604520"/>
            <a:ext cx="3926160" cy="1896840"/>
          </a:xfrm>
          <a:prstGeom prst="rect">
            <a:avLst/>
          </a:prstGeom>
        </p:spPr>
        <p:txBody>
          <a:bodyPr lIns="0" tIns="0" rIns="0" bIns="0"/>
          <a:lstStyle/>
          <a:p>
            <a:endParaRPr/>
          </a:p>
        </p:txBody>
      </p:sp>
      <p:sp>
        <p:nvSpPr>
          <p:cNvPr id="22" name="PlaceHolder 4"/>
          <p:cNvSpPr>
            <a:spLocks noGrp="1"/>
          </p:cNvSpPr>
          <p:nvPr>
            <p:ph type="body"/>
          </p:nvPr>
        </p:nvSpPr>
        <p:spPr>
          <a:xfrm>
            <a:off x="457200" y="3682080"/>
            <a:ext cx="8046000" cy="18968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lstStyle/>
          <a:p>
            <a:r>
              <a:rPr lang="ru-RU" sz="1800" spc="-1">
                <a:latin typeface="Calibri"/>
              </a:rPr>
              <a:t>Для правки текста заголовка щёлкните мышью</a:t>
            </a:r>
            <a:endParaRPr/>
          </a:p>
        </p:txBody>
      </p:sp>
      <p:sp>
        <p:nvSpPr>
          <p:cNvPr id="3" name="PlaceHolder 2"/>
          <p:cNvSpPr>
            <a:spLocks noGrp="1"/>
          </p:cNvSpPr>
          <p:nvPr>
            <p:ph type="body"/>
          </p:nvPr>
        </p:nvSpPr>
        <p:spPr>
          <a:xfrm>
            <a:off x="457200" y="1604520"/>
            <a:ext cx="8229240" cy="3977280"/>
          </a:xfrm>
          <a:prstGeom prst="rect">
            <a:avLst/>
          </a:prstGeom>
        </p:spPr>
        <p:txBody>
          <a:bodyPr lIns="0" tIns="0" rIns="0" bIns="0"/>
          <a:lstStyle/>
          <a:p>
            <a:pPr marL="432000" indent="-324000">
              <a:buClr>
                <a:srgbClr val="FFFFFF"/>
              </a:buClr>
              <a:buSzPct val="45000"/>
              <a:buFont typeface="Wingdings" charset="2"/>
              <a:buChar char=""/>
            </a:pPr>
            <a:r>
              <a:rPr lang="ru-RU" sz="3200" spc="-1">
                <a:latin typeface="Microsoft Sans Serif"/>
              </a:rPr>
              <a:t>Для правки структуры щёлкните мышью</a:t>
            </a:r>
            <a:endParaRPr/>
          </a:p>
          <a:p>
            <a:pPr marL="864000" lvl="1" indent="-324000">
              <a:buClr>
                <a:srgbClr val="FFFFFF"/>
              </a:buClr>
              <a:buSzPct val="75000"/>
              <a:buFont typeface="Symbol" charset="2"/>
              <a:buChar char=""/>
            </a:pPr>
            <a:r>
              <a:rPr lang="ru-RU" sz="1800" spc="-1">
                <a:latin typeface="Calibri"/>
              </a:rPr>
              <a:t>Второй уровень структуры</a:t>
            </a:r>
            <a:endParaRPr/>
          </a:p>
          <a:p>
            <a:pPr marL="1296000" lvl="2" indent="-288000">
              <a:buClr>
                <a:srgbClr val="FFFFFF"/>
              </a:buClr>
              <a:buSzPct val="45000"/>
              <a:buFont typeface="Wingdings" charset="2"/>
              <a:buChar char=""/>
            </a:pPr>
            <a:r>
              <a:rPr lang="ru-RU" sz="1800" spc="-1">
                <a:latin typeface="Calibri"/>
              </a:rPr>
              <a:t>Третий уровень структуры</a:t>
            </a:r>
            <a:endParaRPr/>
          </a:p>
          <a:p>
            <a:pPr marL="1728000" lvl="3" indent="-216000">
              <a:buClr>
                <a:srgbClr val="FFFFFF"/>
              </a:buClr>
              <a:buSzPct val="75000"/>
              <a:buFont typeface="Symbol" charset="2"/>
              <a:buChar char=""/>
            </a:pPr>
            <a:r>
              <a:rPr lang="ru-RU" sz="1800" spc="-1">
                <a:latin typeface="Calibri"/>
              </a:rPr>
              <a:t>Четвёртый уровень структуры</a:t>
            </a:r>
            <a:endParaRPr/>
          </a:p>
          <a:p>
            <a:pPr marL="2160000" lvl="4" indent="-216000">
              <a:buClr>
                <a:srgbClr val="FFFFFF"/>
              </a:buClr>
              <a:buSzPct val="45000"/>
              <a:buFont typeface="Wingdings" charset="2"/>
              <a:buChar char=""/>
            </a:pPr>
            <a:r>
              <a:rPr lang="ru-RU" sz="2000" spc="-1">
                <a:latin typeface="Calibri"/>
              </a:rPr>
              <a:t>Пятый уровень структуры</a:t>
            </a:r>
            <a:endParaRPr/>
          </a:p>
          <a:p>
            <a:pPr marL="2592000" lvl="5" indent="-216000">
              <a:buClr>
                <a:srgbClr val="FFFFFF"/>
              </a:buClr>
              <a:buSzPct val="45000"/>
              <a:buFont typeface="Wingdings" charset="2"/>
              <a:buChar char=""/>
            </a:pPr>
            <a:r>
              <a:rPr lang="ru-RU" sz="2000" spc="-1">
                <a:latin typeface="Calibri"/>
              </a:rPr>
              <a:t>Шестой уровень структуры</a:t>
            </a:r>
            <a:endParaRPr/>
          </a:p>
          <a:p>
            <a:pPr marL="3024000" lvl="6" indent="-216000">
              <a:buClr>
                <a:srgbClr val="FFFFFF"/>
              </a:buClr>
              <a:buSzPct val="45000"/>
              <a:buFont typeface="Wingdings" charset="2"/>
              <a:buChar char=""/>
            </a:pPr>
            <a:r>
              <a:rPr lang="ru-RU" sz="2000" spc="-1">
                <a:latin typeface="Calibri"/>
              </a:rPr>
              <a:t>Седьмой уровень структуры</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4"/>
          <a:stretch>
            <a:fillRect/>
          </a:stretch>
        </a:blipFill>
        <a:effectLst/>
      </p:bgPr>
    </p:bg>
    <p:spTree>
      <p:nvGrpSpPr>
        <p:cNvPr id="1" name=""/>
        <p:cNvGrpSpPr/>
        <p:nvPr/>
      </p:nvGrpSpPr>
      <p:grpSpPr>
        <a:xfrm>
          <a:off x="0" y="0"/>
          <a:ext cx="0" cy="0"/>
          <a:chOff x="0" y="0"/>
          <a:chExt cx="0" cy="0"/>
        </a:xfrm>
      </p:grpSpPr>
      <p:sp>
        <p:nvSpPr>
          <p:cNvPr id="36" name="PlaceHolder 1"/>
          <p:cNvSpPr>
            <a:spLocks noGrp="1"/>
          </p:cNvSpPr>
          <p:nvPr>
            <p:ph type="title"/>
          </p:nvPr>
        </p:nvSpPr>
        <p:spPr>
          <a:xfrm>
            <a:off x="5114880" y="1095120"/>
            <a:ext cx="3495240" cy="4115520"/>
          </a:xfrm>
          <a:prstGeom prst="rect">
            <a:avLst/>
          </a:prstGeom>
        </p:spPr>
        <p:txBody>
          <a:bodyPr lIns="90000" tIns="46800" rIns="90000" bIns="46800" anchor="ctr"/>
          <a:lstStyle/>
          <a:p>
            <a:pPr>
              <a:lnSpc>
                <a:spcPct val="100000"/>
              </a:lnSpc>
            </a:pPr>
            <a:r>
              <a:rPr lang="ru-RU" sz="4400" strike="noStrike" spc="-1">
                <a:solidFill>
                  <a:srgbClr val="FFFFFF"/>
                </a:solidFill>
                <a:uFill>
                  <a:solidFill>
                    <a:srgbClr val="FFFFFF"/>
                  </a:solidFill>
                </a:uFill>
                <a:latin typeface="Microsoft Sans Serif"/>
              </a:rPr>
              <a:t>Образец заголовка</a:t>
            </a:r>
            <a:endParaRPr/>
          </a:p>
        </p:txBody>
      </p:sp>
      <p:sp>
        <p:nvSpPr>
          <p:cNvPr id="37" name="PlaceHolder 2"/>
          <p:cNvSpPr>
            <a:spLocks noGrp="1"/>
          </p:cNvSpPr>
          <p:nvPr>
            <p:ph type="body"/>
          </p:nvPr>
        </p:nvSpPr>
        <p:spPr>
          <a:xfrm>
            <a:off x="457200" y="1604520"/>
            <a:ext cx="8046000" cy="3976920"/>
          </a:xfrm>
          <a:prstGeom prst="rect">
            <a:avLst/>
          </a:prstGeom>
        </p:spPr>
        <p:txBody>
          <a:bodyPr lIns="0" tIns="0" rIns="0" bIns="0"/>
          <a:lstStyle/>
          <a:p>
            <a:pPr marL="432000" indent="-324000">
              <a:buClr>
                <a:srgbClr val="FFFFFF"/>
              </a:buClr>
              <a:buSzPct val="45000"/>
              <a:buFont typeface="Wingdings" charset="2"/>
              <a:buChar char=""/>
            </a:pPr>
            <a:r>
              <a:rPr lang="ru-RU" sz="3200" strike="noStrike" spc="-1">
                <a:solidFill>
                  <a:srgbClr val="4D4D4D"/>
                </a:solidFill>
                <a:uFill>
                  <a:solidFill>
                    <a:srgbClr val="FFFFFF"/>
                  </a:solidFill>
                </a:uFill>
                <a:latin typeface="Microsoft Sans Serif"/>
                <a:ea typeface="DejaVu Sans"/>
              </a:rPr>
              <a:t>Для правки структуры щёлкните мышью</a:t>
            </a:r>
            <a:endParaRPr/>
          </a:p>
          <a:p>
            <a:pPr marL="864000" lvl="1" indent="-324000">
              <a:buClr>
                <a:srgbClr val="FFFFFF"/>
              </a:buClr>
              <a:buSzPct val="75000"/>
              <a:buFont typeface="Symbol" charset="2"/>
              <a:buChar char=""/>
            </a:pPr>
            <a:r>
              <a:rPr lang="ru-RU" sz="3200" strike="noStrike" spc="-1">
                <a:solidFill>
                  <a:srgbClr val="4D4D4D"/>
                </a:solidFill>
                <a:uFill>
                  <a:solidFill>
                    <a:srgbClr val="FFFFFF"/>
                  </a:solidFill>
                </a:uFill>
                <a:latin typeface="Microsoft Sans Serif"/>
                <a:ea typeface="DejaVu Sans"/>
              </a:rPr>
              <a:t>Второй уровень структуры</a:t>
            </a:r>
            <a:endParaRPr/>
          </a:p>
          <a:p>
            <a:pPr marL="1296000" lvl="2" indent="-288000">
              <a:buClr>
                <a:srgbClr val="FFFFFF"/>
              </a:buClr>
              <a:buSzPct val="45000"/>
              <a:buFont typeface="Wingdings" charset="2"/>
              <a:buChar char=""/>
            </a:pPr>
            <a:r>
              <a:rPr lang="ru-RU" sz="3200" strike="noStrike" spc="-1">
                <a:solidFill>
                  <a:srgbClr val="4D4D4D"/>
                </a:solidFill>
                <a:uFill>
                  <a:solidFill>
                    <a:srgbClr val="FFFFFF"/>
                  </a:solidFill>
                </a:uFill>
                <a:latin typeface="Microsoft Sans Serif"/>
                <a:ea typeface="DejaVu Sans"/>
              </a:rPr>
              <a:t>Третий уровень структуры</a:t>
            </a:r>
            <a:endParaRPr/>
          </a:p>
          <a:p>
            <a:pPr marL="1728000" lvl="3" indent="-216000">
              <a:buClr>
                <a:srgbClr val="FFFFFF"/>
              </a:buClr>
              <a:buSzPct val="75000"/>
              <a:buFont typeface="Symbol" charset="2"/>
              <a:buChar char=""/>
            </a:pPr>
            <a:r>
              <a:rPr lang="ru-RU" sz="3200" strike="noStrike" spc="-1">
                <a:solidFill>
                  <a:srgbClr val="4D4D4D"/>
                </a:solidFill>
                <a:uFill>
                  <a:solidFill>
                    <a:srgbClr val="FFFFFF"/>
                  </a:solidFill>
                </a:uFill>
                <a:latin typeface="Microsoft Sans Serif"/>
                <a:ea typeface="DejaVu Sans"/>
              </a:rPr>
              <a:t>Четвёртый уровень структуры</a:t>
            </a:r>
            <a:endParaRPr/>
          </a:p>
          <a:p>
            <a:pPr marL="2160000" lvl="4" indent="-216000">
              <a:buClr>
                <a:srgbClr val="FFFFFF"/>
              </a:buClr>
              <a:buSzPct val="45000"/>
              <a:buFont typeface="Wingdings" charset="2"/>
              <a:buChar char=""/>
            </a:pPr>
            <a:r>
              <a:rPr lang="ru-RU" sz="3200" strike="noStrike" spc="-1">
                <a:solidFill>
                  <a:srgbClr val="4D4D4D"/>
                </a:solidFill>
                <a:uFill>
                  <a:solidFill>
                    <a:srgbClr val="FFFFFF"/>
                  </a:solidFill>
                </a:uFill>
                <a:latin typeface="Microsoft Sans Serif"/>
                <a:ea typeface="DejaVu Sans"/>
              </a:rPr>
              <a:t>Пятый уровень структуры</a:t>
            </a:r>
            <a:endParaRPr/>
          </a:p>
          <a:p>
            <a:pPr marL="2592000" lvl="5" indent="-216000">
              <a:buClr>
                <a:srgbClr val="FFFFFF"/>
              </a:buClr>
              <a:buSzPct val="45000"/>
              <a:buFont typeface="Wingdings" charset="2"/>
              <a:buChar char=""/>
            </a:pPr>
            <a:r>
              <a:rPr lang="ru-RU" sz="3200" strike="noStrike" spc="-1">
                <a:solidFill>
                  <a:srgbClr val="4D4D4D"/>
                </a:solidFill>
                <a:uFill>
                  <a:solidFill>
                    <a:srgbClr val="FFFFFF"/>
                  </a:solidFill>
                </a:uFill>
                <a:latin typeface="Microsoft Sans Serif"/>
                <a:ea typeface="DejaVu Sans"/>
              </a:rPr>
              <a:t>Шестой уровень структуры</a:t>
            </a:r>
            <a:endParaRPr/>
          </a:p>
          <a:p>
            <a:pPr marL="342720" indent="-342360">
              <a:lnSpc>
                <a:spcPct val="100000"/>
              </a:lnSpc>
              <a:buClr>
                <a:srgbClr val="4D4D4D"/>
              </a:buClr>
              <a:buFont typeface="Microsoft Sans Serif"/>
              <a:buChar char="•"/>
            </a:pPr>
            <a:r>
              <a:rPr lang="ru-RU" sz="3200" strike="noStrike" spc="-1">
                <a:solidFill>
                  <a:srgbClr val="4D4D4D"/>
                </a:solidFill>
                <a:uFill>
                  <a:solidFill>
                    <a:srgbClr val="FFFFFF"/>
                  </a:solidFill>
                </a:uFill>
                <a:latin typeface="Microsoft Sans Serif"/>
                <a:ea typeface="DejaVu Sans"/>
              </a:rPr>
              <a:t>Седьмой уровень структурыОбразец текста</a:t>
            </a:r>
            <a:endParaRPr/>
          </a:p>
          <a:p>
            <a:pPr marL="742680" lvl="1" indent="-285120">
              <a:lnSpc>
                <a:spcPct val="100000"/>
              </a:lnSpc>
              <a:buClr>
                <a:srgbClr val="4D4D4D"/>
              </a:buClr>
              <a:buFont typeface="Microsoft Sans Serif"/>
              <a:buChar char="–"/>
            </a:pPr>
            <a:r>
              <a:rPr lang="ru-RU" sz="2800" strike="noStrike" spc="-1">
                <a:solidFill>
                  <a:srgbClr val="4D4D4D"/>
                </a:solidFill>
                <a:uFill>
                  <a:solidFill>
                    <a:srgbClr val="FFFFFF"/>
                  </a:solidFill>
                </a:uFill>
                <a:latin typeface="Microsoft Sans Serif"/>
                <a:ea typeface="DejaVu Sans"/>
              </a:rPr>
              <a:t>Второй уровень</a:t>
            </a:r>
            <a:endParaRPr/>
          </a:p>
          <a:p>
            <a:pPr marL="1143000" lvl="2" indent="-228240">
              <a:lnSpc>
                <a:spcPct val="100000"/>
              </a:lnSpc>
              <a:buClr>
                <a:srgbClr val="4D4D4D"/>
              </a:buClr>
              <a:buFont typeface="Microsoft Sans Serif"/>
              <a:buChar char="•"/>
            </a:pPr>
            <a:r>
              <a:rPr lang="ru-RU" sz="2400" strike="noStrike" spc="-1">
                <a:solidFill>
                  <a:srgbClr val="4D4D4D"/>
                </a:solidFill>
                <a:uFill>
                  <a:solidFill>
                    <a:srgbClr val="FFFFFF"/>
                  </a:solidFill>
                </a:uFill>
                <a:latin typeface="Microsoft Sans Serif"/>
                <a:ea typeface="DejaVu Sans"/>
              </a:rPr>
              <a:t>Третий уровень</a:t>
            </a:r>
            <a:endParaRPr/>
          </a:p>
          <a:p>
            <a:pPr marL="1600200" lvl="3" indent="-228240">
              <a:lnSpc>
                <a:spcPct val="100000"/>
              </a:lnSpc>
              <a:buClr>
                <a:srgbClr val="4D4D4D"/>
              </a:buClr>
              <a:buFont typeface="Microsoft Sans Serif"/>
              <a:buChar char="–"/>
            </a:pPr>
            <a:r>
              <a:rPr lang="ru-RU" sz="2000" strike="noStrike" spc="-1">
                <a:solidFill>
                  <a:srgbClr val="4D4D4D"/>
                </a:solidFill>
                <a:uFill>
                  <a:solidFill>
                    <a:srgbClr val="FFFFFF"/>
                  </a:solidFill>
                </a:uFill>
                <a:latin typeface="Microsoft Sans Serif"/>
                <a:ea typeface="DejaVu Sans"/>
              </a:rPr>
              <a:t>Четвертый уровень</a:t>
            </a:r>
            <a:endParaRPr/>
          </a:p>
          <a:p>
            <a:pPr marL="2057400" lvl="4" indent="-228240">
              <a:lnSpc>
                <a:spcPct val="100000"/>
              </a:lnSpc>
              <a:buClr>
                <a:srgbClr val="4D4D4D"/>
              </a:buClr>
              <a:buFont typeface="Microsoft Sans Serif"/>
              <a:buChar char="»"/>
            </a:pPr>
            <a:r>
              <a:rPr lang="ru-RU" sz="2000" strike="noStrike" spc="-1">
                <a:solidFill>
                  <a:srgbClr val="4D4D4D"/>
                </a:solidFill>
                <a:uFill>
                  <a:solidFill>
                    <a:srgbClr val="FFFFFF"/>
                  </a:solidFill>
                </a:uFill>
                <a:latin typeface="Microsoft Sans Serif"/>
                <a:ea typeface="DejaVu Sans"/>
              </a:rPr>
              <a:t>Пятый уровень</a:t>
            </a:r>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TextShape 1"/>
          <p:cNvSpPr txBox="1"/>
          <p:nvPr/>
        </p:nvSpPr>
        <p:spPr>
          <a:xfrm>
            <a:off x="4716000" y="5013000"/>
            <a:ext cx="4427640" cy="4071240"/>
          </a:xfrm>
          <a:prstGeom prst="rect">
            <a:avLst/>
          </a:prstGeom>
          <a:noFill/>
          <a:ln>
            <a:noFill/>
          </a:ln>
        </p:spPr>
        <p:txBody>
          <a:bodyPr lIns="90000" tIns="46800" rIns="90000" bIns="46800"/>
          <a:lstStyle/>
          <a:p>
            <a:pPr algn="ctr">
              <a:lnSpc>
                <a:spcPct val="100000"/>
              </a:lnSpc>
            </a:pPr>
            <a:r>
              <a:rPr lang="ru-RU" sz="2000" b="1" strike="noStrike" spc="-1" dirty="0">
                <a:solidFill>
                  <a:srgbClr val="0070C0"/>
                </a:solidFill>
                <a:uFill>
                  <a:solidFill>
                    <a:srgbClr val="FFFFFF"/>
                  </a:solidFill>
                </a:uFill>
                <a:latin typeface="Microsoft Sans Serif"/>
                <a:ea typeface="DejaVu Sans"/>
              </a:rPr>
              <a:t>Воспитателя </a:t>
            </a:r>
            <a:endParaRPr dirty="0"/>
          </a:p>
          <a:p>
            <a:pPr algn="ctr">
              <a:lnSpc>
                <a:spcPct val="100000"/>
              </a:lnSpc>
            </a:pPr>
            <a:r>
              <a:rPr lang="ru-RU" sz="2000" b="1" strike="noStrike" spc="-1" dirty="0">
                <a:solidFill>
                  <a:srgbClr val="0070C0"/>
                </a:solidFill>
                <a:uFill>
                  <a:solidFill>
                    <a:srgbClr val="FFFFFF"/>
                  </a:solidFill>
                </a:uFill>
                <a:latin typeface="Microsoft Sans Serif"/>
                <a:ea typeface="DejaVu Sans"/>
              </a:rPr>
              <a:t> С/П «Детский сад </a:t>
            </a:r>
            <a:r>
              <a:rPr lang="ru-RU" sz="2000" b="1" spc="-1" dirty="0">
                <a:solidFill>
                  <a:srgbClr val="0070C0"/>
                </a:solidFill>
                <a:uFill>
                  <a:solidFill>
                    <a:srgbClr val="FFFFFF"/>
                  </a:solidFill>
                </a:uFill>
                <a:latin typeface="Microsoft Sans Serif"/>
                <a:ea typeface="DejaVu Sans"/>
              </a:rPr>
              <a:t>№</a:t>
            </a:r>
            <a:r>
              <a:rPr lang="ru-RU" sz="2000" b="1" strike="noStrike" spc="-1" dirty="0" smtClean="0">
                <a:solidFill>
                  <a:srgbClr val="0070C0"/>
                </a:solidFill>
                <a:uFill>
                  <a:solidFill>
                    <a:srgbClr val="FFFFFF"/>
                  </a:solidFill>
                </a:uFill>
                <a:latin typeface="Microsoft Sans Serif"/>
                <a:ea typeface="DejaVu Sans"/>
              </a:rPr>
              <a:t>49</a:t>
            </a:r>
            <a:r>
              <a:rPr lang="ru-RU" sz="2000" b="1" strike="noStrike" spc="-1" dirty="0">
                <a:solidFill>
                  <a:srgbClr val="0070C0"/>
                </a:solidFill>
                <a:uFill>
                  <a:solidFill>
                    <a:srgbClr val="FFFFFF"/>
                  </a:solidFill>
                </a:uFill>
                <a:latin typeface="Microsoft Sans Serif"/>
                <a:ea typeface="DejaVu Sans"/>
              </a:rPr>
              <a:t>» ГБОУ СОШ №21</a:t>
            </a:r>
            <a:endParaRPr dirty="0"/>
          </a:p>
          <a:p>
            <a:pPr algn="ctr">
              <a:lnSpc>
                <a:spcPct val="100000"/>
              </a:lnSpc>
            </a:pPr>
            <a:r>
              <a:rPr lang="ru-RU" sz="2000" b="1" strike="noStrike" spc="-1" dirty="0">
                <a:solidFill>
                  <a:srgbClr val="0070C0"/>
                </a:solidFill>
                <a:uFill>
                  <a:solidFill>
                    <a:srgbClr val="FFFFFF"/>
                  </a:solidFill>
                </a:uFill>
                <a:latin typeface="Microsoft Sans Serif"/>
                <a:ea typeface="DejaVu Sans"/>
              </a:rPr>
              <a:t> г. Сызрани</a:t>
            </a:r>
            <a:endParaRPr dirty="0"/>
          </a:p>
          <a:p>
            <a:pPr algn="ctr">
              <a:lnSpc>
                <a:spcPct val="100000"/>
              </a:lnSpc>
            </a:pPr>
            <a:r>
              <a:rPr lang="ru-RU" sz="2000" b="1" strike="noStrike" spc="-1" dirty="0">
                <a:solidFill>
                  <a:srgbClr val="0070C0"/>
                </a:solidFill>
                <a:uFill>
                  <a:solidFill>
                    <a:srgbClr val="FFFFFF"/>
                  </a:solidFill>
                </a:uFill>
                <a:latin typeface="Microsoft Sans Serif"/>
                <a:ea typeface="DejaVu Sans"/>
              </a:rPr>
              <a:t> Пятаковой И.Е.</a:t>
            </a:r>
            <a:endParaRPr dirty="0"/>
          </a:p>
        </p:txBody>
      </p:sp>
      <p:sp>
        <p:nvSpPr>
          <p:cNvPr id="73" name="TextShape 2"/>
          <p:cNvSpPr txBox="1"/>
          <p:nvPr/>
        </p:nvSpPr>
        <p:spPr>
          <a:xfrm>
            <a:off x="4859640" y="2603520"/>
            <a:ext cx="4176360" cy="1739520"/>
          </a:xfrm>
          <a:prstGeom prst="rect">
            <a:avLst/>
          </a:prstGeom>
          <a:noFill/>
          <a:ln>
            <a:noFill/>
          </a:ln>
        </p:spPr>
        <p:txBody>
          <a:bodyPr lIns="90000" tIns="46800" rIns="90000" bIns="46800" anchor="ctr"/>
          <a:lstStyle/>
          <a:p>
            <a:pPr algn="ctr">
              <a:lnSpc>
                <a:spcPct val="100000"/>
              </a:lnSpc>
            </a:pPr>
            <a:r>
              <a:rPr lang="ru-RU" sz="2800" strike="noStrike" spc="-1">
                <a:solidFill>
                  <a:srgbClr val="FF0000"/>
                </a:solidFill>
                <a:uFill>
                  <a:solidFill>
                    <a:srgbClr val="FFFFFF"/>
                  </a:solidFill>
                </a:uFill>
                <a:latin typeface="Microsoft Sans Serif"/>
              </a:rPr>
              <a:t>ПРОЕКТ
</a:t>
            </a:r>
            <a:r>
              <a:rPr lang="ru-RU" sz="4000" strike="noStrike" spc="-1">
                <a:solidFill>
                  <a:srgbClr val="FF0000"/>
                </a:solidFill>
                <a:uFill>
                  <a:solidFill>
                    <a:srgbClr val="FFFFFF"/>
                  </a:solidFill>
                </a:uFill>
                <a:latin typeface="Microsoft Sans Serif"/>
              </a:rPr>
              <a:t>“Мои любимые игрушки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Рисунок 1"/>
          <p:cNvPicPr/>
          <p:nvPr/>
        </p:nvPicPr>
        <p:blipFill>
          <a:blip r:embed="rId2"/>
          <a:stretch/>
        </p:blipFill>
        <p:spPr>
          <a:xfrm>
            <a:off x="0" y="0"/>
            <a:ext cx="9143640" cy="6857640"/>
          </a:xfrm>
          <a:prstGeom prst="rect">
            <a:avLst/>
          </a:prstGeom>
          <a:ln>
            <a:noFill/>
          </a:ln>
        </p:spPr>
      </p:pic>
      <p:sp>
        <p:nvSpPr>
          <p:cNvPr id="97" name="CustomShape 1"/>
          <p:cNvSpPr/>
          <p:nvPr/>
        </p:nvSpPr>
        <p:spPr>
          <a:xfrm>
            <a:off x="71640" y="6334920"/>
            <a:ext cx="9000720" cy="94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b="1" strike="noStrike" spc="-1">
                <a:solidFill>
                  <a:srgbClr val="FF0000"/>
                </a:solidFill>
                <a:uFill>
                  <a:solidFill>
                    <a:srgbClr val="FFFFFF"/>
                  </a:solidFill>
                </a:uFill>
                <a:latin typeface="Calibri"/>
              </a:rPr>
              <a:t> </a:t>
            </a:r>
            <a:r>
              <a:rPr lang="ru-RU" sz="2800" b="1" strike="noStrike" spc="-1">
                <a:solidFill>
                  <a:srgbClr val="FF0000"/>
                </a:solidFill>
                <a:uFill>
                  <a:solidFill>
                    <a:srgbClr val="FFFFFF"/>
                  </a:solidFill>
                </a:uFill>
                <a:latin typeface="Calibri"/>
              </a:rPr>
              <a:t>Игрушка знакомит детей с разными видами транспорта   </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Рисунок 1"/>
          <p:cNvPicPr/>
          <p:nvPr/>
        </p:nvPicPr>
        <p:blipFill>
          <a:blip r:embed="rId2"/>
          <a:stretch/>
        </p:blipFill>
        <p:spPr>
          <a:xfrm>
            <a:off x="4320" y="360"/>
            <a:ext cx="9143280" cy="6857280"/>
          </a:xfrm>
          <a:prstGeom prst="rect">
            <a:avLst/>
          </a:prstGeom>
          <a:ln>
            <a:noFill/>
          </a:ln>
        </p:spPr>
      </p:pic>
      <p:sp>
        <p:nvSpPr>
          <p:cNvPr id="99" name="CustomShape 1"/>
          <p:cNvSpPr/>
          <p:nvPr/>
        </p:nvSpPr>
        <p:spPr>
          <a:xfrm>
            <a:off x="30960" y="44640"/>
            <a:ext cx="675000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А такая игрушка развивает мышление ребёнка, помогает готовиться к школе</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Рисунок 3"/>
          <p:cNvPicPr/>
          <p:nvPr/>
        </p:nvPicPr>
        <p:blipFill>
          <a:blip r:embed="rId2"/>
          <a:stretch/>
        </p:blipFill>
        <p:spPr>
          <a:xfrm>
            <a:off x="0" y="0"/>
            <a:ext cx="9143280" cy="6857640"/>
          </a:xfrm>
          <a:prstGeom prst="rect">
            <a:avLst/>
          </a:prstGeom>
          <a:ln>
            <a:noFill/>
          </a:ln>
        </p:spPr>
      </p:pic>
      <p:sp>
        <p:nvSpPr>
          <p:cNvPr id="101" name="CustomShape 1"/>
          <p:cNvSpPr/>
          <p:nvPr/>
        </p:nvSpPr>
        <p:spPr>
          <a:xfrm>
            <a:off x="2286000" y="2967480"/>
            <a:ext cx="457164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a:p>
          <a:p>
            <a:pPr>
              <a:lnSpc>
                <a:spcPct val="100000"/>
              </a:lnSpc>
            </a:pPr>
            <a:endParaRPr/>
          </a:p>
        </p:txBody>
      </p:sp>
      <p:sp>
        <p:nvSpPr>
          <p:cNvPr id="102" name="CustomShape 2"/>
          <p:cNvSpPr/>
          <p:nvPr/>
        </p:nvSpPr>
        <p:spPr>
          <a:xfrm>
            <a:off x="107640" y="68400"/>
            <a:ext cx="892872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Игры с конструктором направлены на развитие конструктивной ,деятельности дошкольников, создают проблемные ситуации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Рисунок 1"/>
          <p:cNvPicPr/>
          <p:nvPr/>
        </p:nvPicPr>
        <p:blipFill>
          <a:blip r:embed="rId2"/>
          <a:stretch/>
        </p:blipFill>
        <p:spPr>
          <a:xfrm>
            <a:off x="360" y="360"/>
            <a:ext cx="9143280" cy="6857280"/>
          </a:xfrm>
          <a:prstGeom prst="rect">
            <a:avLst/>
          </a:prstGeom>
          <a:ln>
            <a:noFill/>
          </a:ln>
        </p:spPr>
      </p:pic>
      <p:sp>
        <p:nvSpPr>
          <p:cNvPr id="104" name="CustomShape 1"/>
          <p:cNvSpPr/>
          <p:nvPr/>
        </p:nvSpPr>
        <p:spPr>
          <a:xfrm>
            <a:off x="107640" y="116640"/>
            <a:ext cx="8640720" cy="82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Пазлы развивают умение взаимодействовать, общаться</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 name="Picture 2"/>
          <p:cNvPicPr/>
          <p:nvPr/>
        </p:nvPicPr>
        <p:blipFill>
          <a:blip r:embed="rId2"/>
          <a:stretch/>
        </p:blipFill>
        <p:spPr>
          <a:xfrm>
            <a:off x="-252360" y="260640"/>
            <a:ext cx="9143640" cy="6857640"/>
          </a:xfrm>
          <a:prstGeom prst="rect">
            <a:avLst/>
          </a:prstGeom>
          <a:ln>
            <a:noFill/>
          </a:ln>
        </p:spPr>
      </p:pic>
      <p:sp>
        <p:nvSpPr>
          <p:cNvPr id="106" name="CustomShape 1"/>
          <p:cNvSpPr/>
          <p:nvPr/>
        </p:nvSpPr>
        <p:spPr>
          <a:xfrm>
            <a:off x="-287280" y="6453360"/>
            <a:ext cx="6154920" cy="589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4800" b="1" strike="noStrike" spc="-1">
                <a:solidFill>
                  <a:srgbClr val="FF0000"/>
                </a:solidFill>
                <a:uFill>
                  <a:solidFill>
                    <a:srgbClr val="FFFFFF"/>
                  </a:solidFill>
                </a:uFill>
                <a:latin typeface="Calibri"/>
              </a:rPr>
              <a:t>Мастерим кукол сами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TextShape 1"/>
          <p:cNvSpPr txBox="1"/>
          <p:nvPr/>
        </p:nvSpPr>
        <p:spPr>
          <a:xfrm>
            <a:off x="5114880" y="1095120"/>
            <a:ext cx="3495240" cy="4115520"/>
          </a:xfrm>
          <a:prstGeom prst="rect">
            <a:avLst/>
          </a:prstGeom>
          <a:noFill/>
          <a:ln>
            <a:noFill/>
          </a:ln>
        </p:spPr>
        <p:txBody>
          <a:bodyPr lIns="90000" tIns="46800" rIns="90000" bIns="46800" anchor="ctr"/>
          <a:lstStyle/>
          <a:p>
            <a:endParaRPr/>
          </a:p>
        </p:txBody>
      </p:sp>
      <p:sp>
        <p:nvSpPr>
          <p:cNvPr id="108" name="TextShape 2"/>
          <p:cNvSpPr txBox="1"/>
          <p:nvPr/>
        </p:nvSpPr>
        <p:spPr>
          <a:xfrm>
            <a:off x="457200" y="1604520"/>
            <a:ext cx="8046000" cy="3976920"/>
          </a:xfrm>
          <a:prstGeom prst="rect">
            <a:avLst/>
          </a:prstGeom>
          <a:noFill/>
          <a:ln>
            <a:noFill/>
          </a:ln>
        </p:spPr>
        <p:txBody>
          <a:bodyPr lIns="0" tIns="0" rIns="0" bIns="0"/>
          <a:lstStyle/>
          <a:p>
            <a:endParaRPr/>
          </a:p>
        </p:txBody>
      </p:sp>
      <p:pic>
        <p:nvPicPr>
          <p:cNvPr id="109" name="Picture 3"/>
          <p:cNvPicPr/>
          <p:nvPr/>
        </p:nvPicPr>
        <p:blipFill>
          <a:blip r:embed="rId2"/>
          <a:stretch/>
        </p:blipFill>
        <p:spPr>
          <a:xfrm>
            <a:off x="0" y="-395280"/>
            <a:ext cx="9143640" cy="7248240"/>
          </a:xfrm>
          <a:prstGeom prst="rect">
            <a:avLst/>
          </a:prstGeom>
          <a:ln>
            <a:noFill/>
          </a:ln>
        </p:spPr>
      </p:pic>
      <p:sp>
        <p:nvSpPr>
          <p:cNvPr id="110" name="CustomShape 3"/>
          <p:cNvSpPr/>
          <p:nvPr/>
        </p:nvSpPr>
        <p:spPr>
          <a:xfrm>
            <a:off x="230760" y="-22680"/>
            <a:ext cx="8229240" cy="6476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ru-RU" sz="2800" b="1" strike="noStrike" spc="-1">
                <a:solidFill>
                  <a:srgbClr val="FF0000"/>
                </a:solidFill>
                <a:uFill>
                  <a:solidFill>
                    <a:srgbClr val="FFFFFF"/>
                  </a:solidFill>
                </a:uFill>
                <a:latin typeface="Calibri"/>
              </a:rPr>
              <a:t>… знакомились со свойствами материалов</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 name="Рисунок 1"/>
          <p:cNvPicPr/>
          <p:nvPr/>
        </p:nvPicPr>
        <p:blipFill>
          <a:blip r:embed="rId2"/>
          <a:stretch/>
        </p:blipFill>
        <p:spPr>
          <a:xfrm>
            <a:off x="0" y="0"/>
            <a:ext cx="9143640" cy="6857280"/>
          </a:xfrm>
          <a:prstGeom prst="rect">
            <a:avLst/>
          </a:prstGeom>
          <a:ln>
            <a:noFill/>
          </a:ln>
        </p:spPr>
      </p:pic>
      <p:sp>
        <p:nvSpPr>
          <p:cNvPr id="112" name="CustomShape 1"/>
          <p:cNvSpPr/>
          <p:nvPr/>
        </p:nvSpPr>
        <p:spPr>
          <a:xfrm>
            <a:off x="107640" y="188640"/>
            <a:ext cx="6030000" cy="9428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800" b="1" strike="noStrike" spc="-1">
                <a:solidFill>
                  <a:srgbClr val="FF0000"/>
                </a:solidFill>
                <a:uFill>
                  <a:solidFill>
                    <a:srgbClr val="FFFFFF"/>
                  </a:solidFill>
                </a:uFill>
                <a:latin typeface="Calibri"/>
              </a:rPr>
              <a:t>Игрушки, сделанные своими руками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 name="Picture 4"/>
          <p:cNvPicPr/>
          <p:nvPr/>
        </p:nvPicPr>
        <p:blipFill>
          <a:blip r:embed="rId2"/>
          <a:stretch/>
        </p:blipFill>
        <p:spPr>
          <a:xfrm>
            <a:off x="0" y="0"/>
            <a:ext cx="9143640" cy="6857640"/>
          </a:xfrm>
          <a:prstGeom prst="rect">
            <a:avLst/>
          </a:prstGeom>
          <a:ln>
            <a:noFill/>
          </a:ln>
        </p:spPr>
      </p:pic>
      <p:sp>
        <p:nvSpPr>
          <p:cNvPr id="114" name="CustomShape 1"/>
          <p:cNvSpPr/>
          <p:nvPr/>
        </p:nvSpPr>
        <p:spPr>
          <a:xfrm>
            <a:off x="69840" y="109440"/>
            <a:ext cx="7958160" cy="946440"/>
          </a:xfrm>
          <a:custGeom>
            <a:avLst/>
            <a:gdLst/>
            <a:ahLst/>
            <a:cxnLst/>
            <a:rect l="l" t="t" r="r" b="b"/>
            <a:pathLst>
              <a:path w="21600" h="21600">
                <a:moveTo>
                  <a:pt x="0" y="0"/>
                </a:moveTo>
                <a:lnTo>
                  <a:pt x="1" y="0"/>
                </a:lnTo>
                <a:lnTo>
                  <a:pt x="1" y="1"/>
                </a:lnTo>
                <a:lnTo>
                  <a:pt x="0" y="1"/>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ru-RU" sz="2800" b="1" strike="noStrike" spc="-1">
                <a:solidFill>
                  <a:srgbClr val="FF0000"/>
                </a:solidFill>
                <a:uFill>
                  <a:solidFill>
                    <a:srgbClr val="FFFFFF"/>
                  </a:solidFill>
                </a:uFill>
                <a:latin typeface="Calibri"/>
                <a:ea typeface="DejaVu Sans"/>
              </a:rPr>
              <a:t>Для такой игрушки нужны лишь ткань и нитки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 name="Picture 2"/>
          <p:cNvPicPr/>
          <p:nvPr/>
        </p:nvPicPr>
        <p:blipFill>
          <a:blip r:embed="rId2"/>
          <a:stretch/>
        </p:blipFill>
        <p:spPr>
          <a:xfrm>
            <a:off x="-1800" y="0"/>
            <a:ext cx="9145440" cy="6857640"/>
          </a:xfrm>
          <a:prstGeom prst="rect">
            <a:avLst/>
          </a:prstGeom>
          <a:ln>
            <a:noFill/>
          </a:ln>
        </p:spPr>
      </p:pic>
      <p:sp>
        <p:nvSpPr>
          <p:cNvPr id="116" name="CustomShape 1"/>
          <p:cNvSpPr/>
          <p:nvPr/>
        </p:nvSpPr>
        <p:spPr>
          <a:xfrm>
            <a:off x="179640" y="188640"/>
            <a:ext cx="2846160" cy="946440"/>
          </a:xfrm>
          <a:custGeom>
            <a:avLst/>
            <a:gdLst/>
            <a:ahLst/>
            <a:cxnLst/>
            <a:rect l="l" t="t" r="r" b="b"/>
            <a:pathLst>
              <a:path w="21600" h="21600">
                <a:moveTo>
                  <a:pt x="0" y="0"/>
                </a:moveTo>
                <a:lnTo>
                  <a:pt x="1" y="0"/>
                </a:lnTo>
                <a:lnTo>
                  <a:pt x="1" y="1"/>
                </a:lnTo>
                <a:lnTo>
                  <a:pt x="0" y="1"/>
                </a:lnTo>
                <a:lnTo>
                  <a:pt x="0" y="0"/>
                </a:lnTo>
                <a:close/>
              </a:path>
            </a:pathLst>
          </a:custGeom>
          <a:noFill/>
          <a:ln>
            <a:noFill/>
          </a:ln>
        </p:spPr>
        <p:style>
          <a:lnRef idx="0">
            <a:scrgbClr r="0" g="0" b="0"/>
          </a:lnRef>
          <a:fillRef idx="0">
            <a:scrgbClr r="0" g="0" b="0"/>
          </a:fillRef>
          <a:effectRef idx="0">
            <a:scrgbClr r="0" g="0" b="0"/>
          </a:effectRef>
          <a:fontRef idx="minor"/>
        </p:style>
        <p:txBody>
          <a:bodyPr lIns="90000" tIns="46800" rIns="90000" bIns="46800"/>
          <a:lstStyle/>
          <a:p>
            <a:pPr>
              <a:lnSpc>
                <a:spcPct val="100000"/>
              </a:lnSpc>
            </a:pPr>
            <a:r>
              <a:rPr lang="ru-RU" sz="1800" b="1" strike="noStrike" spc="-1">
                <a:solidFill>
                  <a:srgbClr val="FF0000"/>
                </a:solidFill>
                <a:uFill>
                  <a:solidFill>
                    <a:srgbClr val="FFFFFF"/>
                  </a:solidFill>
                </a:uFill>
                <a:latin typeface="Calibri"/>
                <a:ea typeface="DejaVu Sans"/>
              </a:rPr>
              <a:t> </a:t>
            </a:r>
            <a:r>
              <a:rPr lang="ru-RU" sz="2800" b="1" strike="noStrike" spc="-1">
                <a:solidFill>
                  <a:srgbClr val="FF0000"/>
                </a:solidFill>
                <a:uFill>
                  <a:solidFill>
                    <a:srgbClr val="FFFFFF"/>
                  </a:solidFill>
                </a:uFill>
                <a:latin typeface="Calibri"/>
                <a:ea typeface="DejaVu Sans"/>
              </a:rPr>
              <a:t>Любимая кукла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 name="Picture 2"/>
          <p:cNvPicPr/>
          <p:nvPr/>
        </p:nvPicPr>
        <p:blipFill>
          <a:blip r:embed="rId2"/>
          <a:stretch/>
        </p:blipFill>
        <p:spPr>
          <a:xfrm>
            <a:off x="-468000" y="-6480"/>
            <a:ext cx="5148000" cy="6864120"/>
          </a:xfrm>
          <a:prstGeom prst="rect">
            <a:avLst/>
          </a:prstGeom>
          <a:ln>
            <a:noFill/>
          </a:ln>
        </p:spPr>
      </p:pic>
      <p:pic>
        <p:nvPicPr>
          <p:cNvPr id="118" name="Picture 2"/>
          <p:cNvPicPr/>
          <p:nvPr/>
        </p:nvPicPr>
        <p:blipFill>
          <a:blip r:embed="rId3"/>
          <a:stretch/>
        </p:blipFill>
        <p:spPr>
          <a:xfrm>
            <a:off x="3996000" y="-6480"/>
            <a:ext cx="5148000" cy="6864120"/>
          </a:xfrm>
          <a:prstGeom prst="rect">
            <a:avLst/>
          </a:prstGeom>
          <a:ln>
            <a:noFill/>
          </a:ln>
        </p:spPr>
      </p:pic>
      <p:sp>
        <p:nvSpPr>
          <p:cNvPr id="119" name="TextShape 1"/>
          <p:cNvSpPr txBox="1"/>
          <p:nvPr/>
        </p:nvSpPr>
        <p:spPr>
          <a:xfrm>
            <a:off x="0" y="-168120"/>
            <a:ext cx="4535280" cy="1236600"/>
          </a:xfrm>
          <a:prstGeom prst="rect">
            <a:avLst/>
          </a:prstGeom>
          <a:noFill/>
          <a:ln>
            <a:noFill/>
          </a:ln>
        </p:spPr>
        <p:txBody>
          <a:bodyPr anchor="ctr"/>
          <a:lstStyle/>
          <a:p>
            <a:pPr>
              <a:lnSpc>
                <a:spcPct val="100000"/>
              </a:lnSpc>
            </a:pPr>
            <a:r>
              <a:rPr lang="ru-RU" sz="2800" b="1" strike="noStrike" spc="-1">
                <a:solidFill>
                  <a:srgbClr val="FF0000"/>
                </a:solidFill>
                <a:uFill>
                  <a:solidFill>
                    <a:srgbClr val="FFFFFF"/>
                  </a:solidFill>
                </a:uFill>
                <a:latin typeface="Calibri"/>
              </a:rPr>
              <a:t>Мастерим вместе с мамой</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 name="Рисунок 3"/>
          <p:cNvPicPr/>
          <p:nvPr/>
        </p:nvPicPr>
        <p:blipFill>
          <a:blip r:embed="rId2"/>
          <a:stretch/>
        </p:blipFill>
        <p:spPr>
          <a:xfrm>
            <a:off x="0" y="0"/>
            <a:ext cx="9143640" cy="6857640"/>
          </a:xfrm>
          <a:prstGeom prst="rect">
            <a:avLst/>
          </a:prstGeom>
          <a:ln>
            <a:noFill/>
          </a:ln>
        </p:spPr>
      </p:pic>
      <p:sp>
        <p:nvSpPr>
          <p:cNvPr id="75" name="TextShape 1"/>
          <p:cNvSpPr txBox="1"/>
          <p:nvPr/>
        </p:nvSpPr>
        <p:spPr>
          <a:xfrm>
            <a:off x="323640" y="1700640"/>
            <a:ext cx="8430480" cy="3888000"/>
          </a:xfrm>
          <a:prstGeom prst="rect">
            <a:avLst/>
          </a:prstGeom>
          <a:noFill/>
          <a:ln>
            <a:noFill/>
          </a:ln>
        </p:spPr>
        <p:txBody>
          <a:bodyPr lIns="90000" tIns="46800" rIns="90000" bIns="46800" anchor="ctr"/>
          <a:lstStyle/>
          <a:p>
            <a:pPr>
              <a:lnSpc>
                <a:spcPct val="100000"/>
              </a:lnSpc>
            </a:pPr>
            <a:r>
              <a:rPr lang="ru-RU" sz="2800" b="1" i="1" strike="noStrike" spc="-1">
                <a:solidFill>
                  <a:srgbClr val="0070C0"/>
                </a:solidFill>
                <a:uFill>
                  <a:solidFill>
                    <a:srgbClr val="FFFFFF"/>
                  </a:solidFill>
                </a:uFill>
                <a:latin typeface="Microsoft Sans Serif"/>
              </a:rPr>
              <a:t>У каждого в детстве было много разных игрушек, во время игры они чудесным образом расползались по всей комнате, а иногда и по всему дому, а потом не хотели собираться обратно. Но одна из игрушек всегда трогала сердце больше, чем все остальные… Что же нам дает игрушка. Нужна ли она?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3">
                <a:lumMod val="60000"/>
                <a:lumOff val="40000"/>
              </a:schemeClr>
            </a:gs>
            <a:gs pos="100000">
              <a:schemeClr val="accent6">
                <a:lumMod val="20000"/>
                <a:lumOff val="80000"/>
              </a:schemeClr>
            </a:gs>
          </a:gsLst>
          <a:lin ang="5400000" scaled="0"/>
        </a:gradFill>
        <a:effectLst/>
      </p:bgPr>
    </p:bg>
    <p:spTree>
      <p:nvGrpSpPr>
        <p:cNvPr id="1" name=""/>
        <p:cNvGrpSpPr/>
        <p:nvPr/>
      </p:nvGrpSpPr>
      <p:grpSpPr>
        <a:xfrm>
          <a:off x="0" y="0"/>
          <a:ext cx="0" cy="0"/>
          <a:chOff x="0" y="0"/>
          <a:chExt cx="0" cy="0"/>
        </a:xfrm>
      </p:grpSpPr>
      <p:sp>
        <p:nvSpPr>
          <p:cNvPr id="120" name="CustomShape 1"/>
          <p:cNvSpPr/>
          <p:nvPr/>
        </p:nvSpPr>
        <p:spPr>
          <a:xfrm>
            <a:off x="0" y="0"/>
            <a:ext cx="9143640" cy="6857640"/>
          </a:xfrm>
          <a:custGeom>
            <a:avLst/>
            <a:gdLst/>
            <a:ahLst/>
            <a:cxnLst/>
            <a:rect l="l" t="t" r="r" b="b"/>
            <a:pathLst>
              <a:path w="21600" h="21600">
                <a:moveTo>
                  <a:pt x="0" y="0"/>
                </a:moveTo>
                <a:lnTo>
                  <a:pt x="1" y="0"/>
                </a:lnTo>
                <a:lnTo>
                  <a:pt x="1" y="1"/>
                </a:lnTo>
                <a:lnTo>
                  <a:pt x="0" y="1"/>
                </a:lnTo>
                <a:lnTo>
                  <a:pt x="0" y="0"/>
                </a:lnTo>
                <a:close/>
              </a:path>
            </a:pathLst>
          </a:custGeom>
          <a:solidFill>
            <a:srgbClr val="4F81BD"/>
          </a:solidFill>
          <a:ln w="25560">
            <a:solidFill>
              <a:srgbClr val="385D8A"/>
            </a:solidFill>
            <a:miter/>
          </a:ln>
        </p:spPr>
        <p:style>
          <a:lnRef idx="0">
            <a:scrgbClr r="0" g="0" b="0"/>
          </a:lnRef>
          <a:fillRef idx="0">
            <a:scrgbClr r="0" g="0" b="0"/>
          </a:fillRef>
          <a:effectRef idx="0">
            <a:scrgbClr r="0" g="0" b="0"/>
          </a:effectRef>
          <a:fontRef idx="minor"/>
        </p:style>
      </p:sp>
      <p:pic>
        <p:nvPicPr>
          <p:cNvPr id="121" name="Picture 2"/>
          <p:cNvPicPr/>
          <p:nvPr/>
        </p:nvPicPr>
        <p:blipFill>
          <a:blip r:embed="rId2"/>
          <a:stretch/>
        </p:blipFill>
        <p:spPr>
          <a:xfrm>
            <a:off x="1763640" y="0"/>
            <a:ext cx="5844960" cy="6857640"/>
          </a:xfrm>
          <a:prstGeom prst="rect">
            <a:avLst/>
          </a:prstGeom>
          <a:ln>
            <a:noFill/>
          </a:ln>
        </p:spPr>
      </p:pic>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2819520" y="2496960"/>
            <a:ext cx="6324120" cy="3887280"/>
          </a:xfrm>
          <a:prstGeom prst="rect">
            <a:avLst/>
          </a:prstGeom>
          <a:noFill/>
          <a:ln>
            <a:noFill/>
          </a:ln>
        </p:spPr>
        <p:txBody>
          <a:bodyPr lIns="0" tIns="0" rIns="0" bIns="0"/>
          <a:lstStyle/>
          <a:p>
            <a:pPr>
              <a:lnSpc>
                <a:spcPct val="80000"/>
              </a:lnSpc>
              <a:buClr>
                <a:srgbClr val="4D4D4D"/>
              </a:buClr>
              <a:buFont typeface="Verdana"/>
              <a:buChar char="•"/>
            </a:pPr>
            <a:r>
              <a:rPr lang="ru-RU" sz="1600" strike="noStrike" spc="-1">
                <a:solidFill>
                  <a:srgbClr val="4D4D4D"/>
                </a:solidFill>
                <a:uFill>
                  <a:solidFill>
                    <a:srgbClr val="FFFFFF"/>
                  </a:solidFill>
                </a:uFill>
                <a:latin typeface="Verdana"/>
                <a:ea typeface="굴림"/>
              </a:rPr>
              <a:t>Your Text here</a:t>
            </a:r>
            <a:endParaRPr/>
          </a:p>
          <a:p>
            <a:pPr>
              <a:lnSpc>
                <a:spcPct val="80000"/>
              </a:lnSpc>
            </a:pPr>
            <a:endParaRPr/>
          </a:p>
          <a:p>
            <a:pPr>
              <a:lnSpc>
                <a:spcPct val="80000"/>
              </a:lnSpc>
              <a:buClr>
                <a:srgbClr val="4D4D4D"/>
              </a:buClr>
              <a:buFont typeface="Verdana"/>
              <a:buChar char="•"/>
            </a:pPr>
            <a:r>
              <a:rPr lang="ru-RU" sz="1600" strike="noStrike" spc="-1">
                <a:solidFill>
                  <a:srgbClr val="4D4D4D"/>
                </a:solidFill>
                <a:uFill>
                  <a:solidFill>
                    <a:srgbClr val="FFFFFF"/>
                  </a:solidFill>
                </a:uFill>
                <a:latin typeface="Verdana"/>
                <a:ea typeface="굴림"/>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endParaRPr/>
          </a:p>
          <a:p>
            <a:pPr>
              <a:lnSpc>
                <a:spcPct val="80000"/>
              </a:lnSpc>
            </a:pPr>
            <a:endParaRPr/>
          </a:p>
          <a:p>
            <a:pPr>
              <a:lnSpc>
                <a:spcPct val="80000"/>
              </a:lnSpc>
              <a:buClr>
                <a:srgbClr val="4D4D4D"/>
              </a:buClr>
              <a:buFont typeface="Verdana"/>
              <a:buChar char="•"/>
            </a:pPr>
            <a:r>
              <a:rPr lang="ru-RU" sz="1600" strike="noStrike" spc="-1">
                <a:solidFill>
                  <a:srgbClr val="4D4D4D"/>
                </a:solidFill>
                <a:uFill>
                  <a:solidFill>
                    <a:srgbClr val="FFFFFF"/>
                  </a:solidFill>
                </a:uFill>
                <a:latin typeface="Verdana"/>
                <a:ea typeface="굴림"/>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a:p>
        </p:txBody>
      </p:sp>
      <p:pic>
        <p:nvPicPr>
          <p:cNvPr id="123" name="Рисунок 2"/>
          <p:cNvPicPr/>
          <p:nvPr/>
        </p:nvPicPr>
        <p:blipFill>
          <a:blip r:embed="rId2"/>
          <a:stretch/>
        </p:blipFill>
        <p:spPr>
          <a:xfrm>
            <a:off x="0" y="-4320"/>
            <a:ext cx="9169200" cy="6877080"/>
          </a:xfrm>
          <a:prstGeom prst="rect">
            <a:avLst/>
          </a:prstGeom>
          <a:ln>
            <a:noFill/>
          </a:ln>
        </p:spPr>
      </p:pic>
      <p:sp>
        <p:nvSpPr>
          <p:cNvPr id="124" name="TextShape 2"/>
          <p:cNvSpPr txBox="1"/>
          <p:nvPr/>
        </p:nvSpPr>
        <p:spPr>
          <a:xfrm>
            <a:off x="179640" y="-189360"/>
            <a:ext cx="6754320" cy="1238760"/>
          </a:xfrm>
          <a:prstGeom prst="rect">
            <a:avLst/>
          </a:prstGeom>
          <a:noFill/>
          <a:ln>
            <a:noFill/>
          </a:ln>
        </p:spPr>
        <p:txBody>
          <a:bodyPr lIns="90000" tIns="46800" rIns="90000" bIns="46800" anchor="ctr"/>
          <a:lstStyle/>
          <a:p>
            <a:pPr>
              <a:lnSpc>
                <a:spcPct val="100000"/>
              </a:lnSpc>
            </a:pPr>
            <a:r>
              <a:rPr lang="ru-RU" sz="2800" b="1" strike="noStrike" spc="-1">
                <a:solidFill>
                  <a:srgbClr val="FF0000"/>
                </a:solidFill>
                <a:uFill>
                  <a:solidFill>
                    <a:srgbClr val="FFFFFF"/>
                  </a:solidFill>
                </a:uFill>
                <a:latin typeface="Calibri"/>
              </a:rPr>
              <a:t>Выставка «Игрушки нашего детства»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CustomShape 1"/>
          <p:cNvSpPr/>
          <p:nvPr/>
        </p:nvSpPr>
        <p:spPr>
          <a:xfrm>
            <a:off x="971640" y="1124640"/>
            <a:ext cx="6912360" cy="19188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4000" b="1" strike="noStrike" spc="-1">
                <a:solidFill>
                  <a:srgbClr val="FFFFFF"/>
                </a:solidFill>
                <a:uFill>
                  <a:solidFill>
                    <a:srgbClr val="FFFFFF"/>
                  </a:solidFill>
                </a:uFill>
                <a:latin typeface="Calibri"/>
              </a:rPr>
              <a:t>Приглашаем на праздник «Игрушки»</a:t>
            </a:r>
            <a:endParaRPr/>
          </a:p>
          <a:p>
            <a:pPr>
              <a:lnSpc>
                <a:spcPct val="100000"/>
              </a:lnSpc>
            </a:pPr>
            <a:endParaRPr/>
          </a:p>
        </p:txBody>
      </p:sp>
      <p:pic>
        <p:nvPicPr>
          <p:cNvPr id="126" name="Picture 2"/>
          <p:cNvPicPr/>
          <p:nvPr/>
        </p:nvPicPr>
        <p:blipFill>
          <a:blip r:embed="rId2"/>
          <a:stretch/>
        </p:blipFill>
        <p:spPr>
          <a:xfrm>
            <a:off x="0" y="12240"/>
            <a:ext cx="9143640" cy="6857640"/>
          </a:xfrm>
          <a:prstGeom prst="rect">
            <a:avLst/>
          </a:prstGeom>
          <a:ln>
            <a:noFill/>
          </a:ln>
        </p:spPr>
      </p:pic>
      <p:sp>
        <p:nvSpPr>
          <p:cNvPr id="127" name="CustomShape 2"/>
          <p:cNvSpPr/>
          <p:nvPr/>
        </p:nvSpPr>
        <p:spPr>
          <a:xfrm>
            <a:off x="-1044720" y="-1179360"/>
            <a:ext cx="13105080" cy="912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Calibri"/>
              </a:rPr>
              <a:t>Самые главные участники проекта – дети подготовительной группы №2 – приглашают на праздник «Игрушки»</a:t>
            </a:r>
            <a:endParaRPr/>
          </a:p>
          <a:p>
            <a:pPr>
              <a:lnSpc>
                <a:spcPct val="100000"/>
              </a:lnSpc>
            </a:pPr>
            <a:endParaRPr/>
          </a:p>
        </p:txBody>
      </p:sp>
      <p:sp>
        <p:nvSpPr>
          <p:cNvPr id="128" name="CustomShape 3"/>
          <p:cNvSpPr/>
          <p:nvPr/>
        </p:nvSpPr>
        <p:spPr>
          <a:xfrm>
            <a:off x="541440" y="332640"/>
            <a:ext cx="7990560" cy="821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Заключительный этап работы – праздник «Игрушки»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 name="Рисунок 2"/>
          <p:cNvPicPr/>
          <p:nvPr/>
        </p:nvPicPr>
        <p:blipFill>
          <a:blip r:embed="rId2"/>
          <a:stretch/>
        </p:blipFill>
        <p:spPr>
          <a:xfrm>
            <a:off x="-198360" y="13680"/>
            <a:ext cx="9522360" cy="6871320"/>
          </a:xfrm>
          <a:prstGeom prst="rect">
            <a:avLst/>
          </a:prstGeom>
          <a:ln>
            <a:noFill/>
          </a:ln>
        </p:spPr>
      </p:pic>
      <p:sp>
        <p:nvSpPr>
          <p:cNvPr id="130" name="TextShape 1"/>
          <p:cNvSpPr txBox="1"/>
          <p:nvPr/>
        </p:nvSpPr>
        <p:spPr>
          <a:xfrm>
            <a:off x="0" y="5850360"/>
            <a:ext cx="8337240" cy="1238760"/>
          </a:xfrm>
          <a:prstGeom prst="rect">
            <a:avLst/>
          </a:prstGeom>
          <a:noFill/>
          <a:ln>
            <a:noFill/>
          </a:ln>
        </p:spPr>
        <p:txBody>
          <a:bodyPr lIns="90000" tIns="46800" rIns="90000" bIns="46800" anchor="ctr"/>
          <a:lstStyle/>
          <a:p>
            <a:pPr>
              <a:lnSpc>
                <a:spcPct val="100000"/>
              </a:lnSpc>
            </a:pPr>
            <a:r>
              <a:rPr lang="ru-RU" sz="2400" b="1" strike="noStrike" spc="-1">
                <a:solidFill>
                  <a:srgbClr val="FF0000"/>
                </a:solidFill>
                <a:uFill>
                  <a:solidFill>
                    <a:srgbClr val="FFFFFF"/>
                  </a:solidFill>
                </a:uFill>
                <a:latin typeface="Calibri"/>
              </a:rPr>
              <a:t>Раз, два, три! Куклу в садик отвези!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 name="Рисунок 2"/>
          <p:cNvPicPr/>
          <p:nvPr/>
        </p:nvPicPr>
        <p:blipFill>
          <a:blip r:embed="rId2"/>
          <a:stretch/>
        </p:blipFill>
        <p:spPr>
          <a:xfrm>
            <a:off x="-5400" y="-23760"/>
            <a:ext cx="9175320" cy="6881400"/>
          </a:xfrm>
          <a:prstGeom prst="rect">
            <a:avLst/>
          </a:prstGeom>
          <a:ln>
            <a:solidFill>
              <a:schemeClr val="accent3">
                <a:lumMod val="20000"/>
                <a:lumOff val="80000"/>
              </a:schemeClr>
            </a:solidFill>
          </a:ln>
        </p:spPr>
      </p:pic>
      <p:sp>
        <p:nvSpPr>
          <p:cNvPr id="132" name="CustomShape 1"/>
          <p:cNvSpPr/>
          <p:nvPr/>
        </p:nvSpPr>
        <p:spPr>
          <a:xfrm>
            <a:off x="-915840" y="72000"/>
            <a:ext cx="7859160" cy="51696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ru-RU" sz="2800" b="1" strike="noStrike" spc="-1">
                <a:solidFill>
                  <a:srgbClr val="FF0000"/>
                </a:solidFill>
                <a:uFill>
                  <a:solidFill>
                    <a:srgbClr val="FFFFFF"/>
                  </a:solidFill>
                </a:uFill>
                <a:latin typeface="Calibri"/>
                <a:ea typeface="DejaVu Sans"/>
              </a:rPr>
              <a:t>Я старые игрушки не брошу никогда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2"/>
          <p:cNvPicPr/>
          <p:nvPr/>
        </p:nvPicPr>
        <p:blipFill>
          <a:blip r:embed="rId2"/>
          <a:stretch/>
        </p:blipFill>
        <p:spPr>
          <a:xfrm>
            <a:off x="0" y="0"/>
            <a:ext cx="9143640" cy="6857640"/>
          </a:xfrm>
          <a:prstGeom prst="rect">
            <a:avLst/>
          </a:prstGeom>
          <a:ln>
            <a:noFill/>
          </a:ln>
        </p:spPr>
      </p:pic>
      <p:sp>
        <p:nvSpPr>
          <p:cNvPr id="134" name="CustomShape 1"/>
          <p:cNvSpPr/>
          <p:nvPr/>
        </p:nvSpPr>
        <p:spPr>
          <a:xfrm>
            <a:off x="195120" y="6309360"/>
            <a:ext cx="856872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Мишка с куклой бойко топают</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5" name="Picture 2"/>
          <p:cNvPicPr/>
          <p:nvPr/>
        </p:nvPicPr>
        <p:blipFill>
          <a:blip r:embed="rId2"/>
          <a:stretch/>
        </p:blipFill>
        <p:spPr>
          <a:xfrm>
            <a:off x="0" y="0"/>
            <a:ext cx="9143640" cy="6857640"/>
          </a:xfrm>
          <a:prstGeom prst="rect">
            <a:avLst/>
          </a:prstGeom>
          <a:ln>
            <a:noFill/>
          </a:ln>
        </p:spPr>
      </p:pic>
      <p:sp>
        <p:nvSpPr>
          <p:cNvPr id="136" name="CustomShape 1"/>
          <p:cNvSpPr/>
          <p:nvPr/>
        </p:nvSpPr>
        <p:spPr>
          <a:xfrm>
            <a:off x="179640" y="116640"/>
            <a:ext cx="4248000" cy="4561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Весёлый Петрушка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7" name="Рисунок 3"/>
          <p:cNvPicPr/>
          <p:nvPr/>
        </p:nvPicPr>
        <p:blipFill>
          <a:blip r:embed="rId2"/>
          <a:stretch/>
        </p:blipFill>
        <p:spPr>
          <a:xfrm>
            <a:off x="0" y="0"/>
            <a:ext cx="9143640" cy="6857640"/>
          </a:xfrm>
          <a:prstGeom prst="rect">
            <a:avLst/>
          </a:prstGeom>
          <a:ln>
            <a:noFill/>
          </a:ln>
        </p:spPr>
      </p:pic>
      <p:sp>
        <p:nvSpPr>
          <p:cNvPr id="138" name="TextShape 1"/>
          <p:cNvSpPr txBox="1"/>
          <p:nvPr/>
        </p:nvSpPr>
        <p:spPr>
          <a:xfrm>
            <a:off x="179640" y="1989000"/>
            <a:ext cx="8430480" cy="3888000"/>
          </a:xfrm>
          <a:prstGeom prst="rect">
            <a:avLst/>
          </a:prstGeom>
          <a:noFill/>
          <a:ln>
            <a:noFill/>
          </a:ln>
        </p:spPr>
        <p:txBody>
          <a:bodyPr lIns="90000" tIns="46800" rIns="90000" bIns="46800" anchor="ctr"/>
          <a:lstStyle/>
          <a:p>
            <a:pPr>
              <a:lnSpc>
                <a:spcPct val="100000"/>
              </a:lnSpc>
            </a:pPr>
            <a:r>
              <a:rPr lang="ru-RU" sz="3200" b="1" i="1" strike="noStrike" spc="-1">
                <a:solidFill>
                  <a:srgbClr val="0070C0"/>
                </a:solidFill>
                <a:uFill>
                  <a:solidFill>
                    <a:srgbClr val="FFFFFF"/>
                  </a:solidFill>
                </a:uFill>
                <a:latin typeface="Microsoft Sans Serif"/>
              </a:rPr>
              <a:t>
</a:t>
            </a:r>
            <a:endParaRPr/>
          </a:p>
        </p:txBody>
      </p:sp>
      <p:sp>
        <p:nvSpPr>
          <p:cNvPr id="139" name="TextShape 2"/>
          <p:cNvSpPr txBox="1"/>
          <p:nvPr/>
        </p:nvSpPr>
        <p:spPr>
          <a:xfrm>
            <a:off x="108720" y="1484640"/>
            <a:ext cx="8778960" cy="4824000"/>
          </a:xfrm>
          <a:prstGeom prst="rect">
            <a:avLst/>
          </a:prstGeom>
          <a:noFill/>
          <a:ln>
            <a:noFill/>
          </a:ln>
        </p:spPr>
        <p:txBody>
          <a:bodyPr lIns="0" tIns="0" rIns="0" bIns="0"/>
          <a:lstStyle/>
          <a:p>
            <a:pPr>
              <a:lnSpc>
                <a:spcPct val="100000"/>
              </a:lnSpc>
            </a:pPr>
            <a:r>
              <a:rPr lang="ru-RU" sz="1600" b="1" strike="noStrike" spc="-1">
                <a:solidFill>
                  <a:srgbClr val="0070C0"/>
                </a:solidFill>
                <a:uFill>
                  <a:solidFill>
                    <a:srgbClr val="FFFFFF"/>
                  </a:solidFill>
                </a:uFill>
                <a:latin typeface="Microsoft Sans Serif"/>
                <a:ea typeface="DejaVu Sans"/>
              </a:rPr>
              <a:t> </a:t>
            </a:r>
            <a:r>
              <a:rPr lang="ru-RU" sz="2000" b="1" strike="noStrike" spc="-1">
                <a:solidFill>
                  <a:srgbClr val="0070C0"/>
                </a:solidFill>
                <a:uFill>
                  <a:solidFill>
                    <a:srgbClr val="FFFFFF"/>
                  </a:solidFill>
                </a:uFill>
                <a:latin typeface="Microsoft Sans Serif"/>
                <a:ea typeface="DejaVu Sans"/>
              </a:rPr>
              <a:t>В ходе реализации проекта « Игрушки» » достигнуты определённые результаты:</a:t>
            </a:r>
            <a:endParaRPr/>
          </a:p>
          <a:p>
            <a:pPr>
              <a:lnSpc>
                <a:spcPct val="100000"/>
              </a:lnSpc>
            </a:pPr>
            <a:r>
              <a:rPr lang="ru-RU" sz="2000" b="1" strike="noStrike" spc="-1">
                <a:solidFill>
                  <a:srgbClr val="0070C0"/>
                </a:solidFill>
                <a:uFill>
                  <a:solidFill>
                    <a:srgbClr val="FFFFFF"/>
                  </a:solidFill>
                </a:uFill>
                <a:latin typeface="Microsoft Sans Serif"/>
                <a:ea typeface="DejaVu Sans"/>
              </a:rPr>
              <a:t>создана предметно – развивающая зона  «Поиграй-ка»</a:t>
            </a:r>
            <a:endParaRPr/>
          </a:p>
          <a:p>
            <a:pPr>
              <a:lnSpc>
                <a:spcPct val="100000"/>
              </a:lnSpc>
            </a:pPr>
            <a:r>
              <a:rPr lang="ru-RU" sz="2000" b="1" strike="noStrike" spc="-1">
                <a:solidFill>
                  <a:srgbClr val="0070C0"/>
                </a:solidFill>
                <a:uFill>
                  <a:solidFill>
                    <a:srgbClr val="FFFFFF"/>
                  </a:solidFill>
                </a:uFill>
                <a:latin typeface="Microsoft Sans Serif"/>
                <a:ea typeface="DejaVu Sans"/>
              </a:rPr>
              <a:t>сформированы устойчивые знания и интерес  к  происхождению игрушек</a:t>
            </a:r>
            <a:endParaRPr/>
          </a:p>
          <a:p>
            <a:pPr>
              <a:lnSpc>
                <a:spcPct val="100000"/>
              </a:lnSpc>
            </a:pPr>
            <a:r>
              <a:rPr lang="ru-RU" sz="2000" b="1" strike="noStrike" spc="-1">
                <a:solidFill>
                  <a:srgbClr val="0070C0"/>
                </a:solidFill>
                <a:uFill>
                  <a:solidFill>
                    <a:srgbClr val="FFFFFF"/>
                  </a:solidFill>
                </a:uFill>
                <a:latin typeface="Microsoft Sans Serif"/>
                <a:ea typeface="DejaVu Sans"/>
              </a:rPr>
              <a:t>сделаны игрушки для обыгрывания в театре своими руками .</a:t>
            </a:r>
            <a:endParaRPr/>
          </a:p>
          <a:p>
            <a:pPr>
              <a:lnSpc>
                <a:spcPct val="100000"/>
              </a:lnSpc>
            </a:pPr>
            <a:r>
              <a:rPr lang="ru-RU" sz="2000" b="1" strike="noStrike" spc="-1">
                <a:solidFill>
                  <a:srgbClr val="0070C0"/>
                </a:solidFill>
                <a:uFill>
                  <a:solidFill>
                    <a:srgbClr val="FFFFFF"/>
                  </a:solidFill>
                </a:uFill>
                <a:latin typeface="Microsoft Sans Serif"/>
                <a:ea typeface="DejaVu Sans"/>
              </a:rPr>
              <a:t>установились партнёрские взаимоотношения между детьми и родителями, благодаря совместной деятельности в ходе организации и проведения проекта</a:t>
            </a:r>
            <a:endParaRPr/>
          </a:p>
          <a:p>
            <a:pPr>
              <a:lnSpc>
                <a:spcPct val="100000"/>
              </a:lnSpc>
            </a:pPr>
            <a:r>
              <a:rPr lang="ru-RU" sz="2000" b="1" strike="noStrike" spc="-1">
                <a:solidFill>
                  <a:srgbClr val="0070C0"/>
                </a:solidFill>
                <a:uFill>
                  <a:solidFill>
                    <a:srgbClr val="FFFFFF"/>
                  </a:solidFill>
                </a:uFill>
                <a:latin typeface="Microsoft Sans Serif"/>
                <a:ea typeface="DejaVu Sans"/>
              </a:rPr>
              <a:t>подготовлена консультация "Какие игрушки выбирать детям"</a:t>
            </a:r>
            <a:endParaRPr/>
          </a:p>
          <a:p>
            <a:pPr>
              <a:lnSpc>
                <a:spcPct val="100000"/>
              </a:lnSpc>
            </a:pPr>
            <a:r>
              <a:rPr lang="ru-RU" sz="2000" b="1" strike="noStrike" spc="-1">
                <a:solidFill>
                  <a:srgbClr val="0070C0"/>
                </a:solidFill>
                <a:uFill>
                  <a:solidFill>
                    <a:srgbClr val="FFFFFF"/>
                  </a:solidFill>
                </a:uFill>
                <a:latin typeface="Microsoft Sans Serif"/>
                <a:ea typeface="DejaVu Sans"/>
              </a:rPr>
              <a:t> организована выставка «Игрушки нашего детства»</a:t>
            </a:r>
            <a:endParaRPr/>
          </a:p>
          <a:p>
            <a:pPr>
              <a:lnSpc>
                <a:spcPct val="100000"/>
              </a:lnSpc>
            </a:pPr>
            <a:r>
              <a:rPr lang="ru-RU" sz="2000" b="1" strike="noStrike" spc="-1">
                <a:solidFill>
                  <a:srgbClr val="0070C0"/>
                </a:solidFill>
                <a:uFill>
                  <a:solidFill>
                    <a:srgbClr val="FFFFFF"/>
                  </a:solidFill>
                </a:uFill>
                <a:latin typeface="Microsoft Sans Serif"/>
                <a:ea typeface="DejaVu Sans"/>
              </a:rPr>
              <a:t> проведён конкурс рисунка «Моя любимая игрушка»</a:t>
            </a:r>
            <a:endParaRPr/>
          </a:p>
          <a:p>
            <a:pPr>
              <a:lnSpc>
                <a:spcPct val="100000"/>
              </a:lnSpc>
            </a:pPr>
            <a:endParaRPr/>
          </a:p>
          <a:p>
            <a:pPr>
              <a:lnSpc>
                <a:spcPct val="100000"/>
              </a:lnSpc>
            </a:pPr>
            <a:endParaRPr/>
          </a:p>
        </p:txBody>
      </p:sp>
      <p:sp>
        <p:nvSpPr>
          <p:cNvPr id="140" name="CustomShape 3"/>
          <p:cNvSpPr/>
          <p:nvPr/>
        </p:nvSpPr>
        <p:spPr>
          <a:xfrm>
            <a:off x="1331640" y="404640"/>
            <a:ext cx="6274800" cy="5756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ru-RU" sz="3200" b="1" strike="noStrike" spc="-1">
                <a:solidFill>
                  <a:srgbClr val="FF0000"/>
                </a:solidFill>
                <a:uFill>
                  <a:solidFill>
                    <a:srgbClr val="FFFFFF"/>
                  </a:solidFill>
                </a:uFill>
                <a:latin typeface="Microsoft Sans Serif"/>
                <a:ea typeface="DejaVu Sans"/>
              </a:rPr>
              <a:t>Анализ проекта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Рисунок 3"/>
          <p:cNvPicPr/>
          <p:nvPr/>
        </p:nvPicPr>
        <p:blipFill>
          <a:blip r:embed="rId2"/>
          <a:stretch/>
        </p:blipFill>
        <p:spPr>
          <a:xfrm>
            <a:off x="-2520" y="0"/>
            <a:ext cx="9146160" cy="6859440"/>
          </a:xfrm>
          <a:prstGeom prst="rect">
            <a:avLst/>
          </a:prstGeom>
          <a:ln>
            <a:noFill/>
          </a:ln>
        </p:spPr>
      </p:pic>
      <p:sp>
        <p:nvSpPr>
          <p:cNvPr id="77" name="TextShape 1"/>
          <p:cNvSpPr txBox="1"/>
          <p:nvPr/>
        </p:nvSpPr>
        <p:spPr>
          <a:xfrm>
            <a:off x="179640" y="1556640"/>
            <a:ext cx="8430480" cy="5112360"/>
          </a:xfrm>
          <a:prstGeom prst="rect">
            <a:avLst/>
          </a:prstGeom>
          <a:noFill/>
          <a:ln>
            <a:noFill/>
          </a:ln>
        </p:spPr>
        <p:txBody>
          <a:bodyPr lIns="90000" tIns="46800" rIns="90000" bIns="46800" anchor="ctr"/>
          <a:lstStyle/>
          <a:p>
            <a:pPr>
              <a:lnSpc>
                <a:spcPct val="100000"/>
              </a:lnSpc>
            </a:pPr>
            <a:r>
              <a:rPr lang="ru-RU" sz="2400" b="1" i="1" strike="noStrike" spc="-1">
                <a:solidFill>
                  <a:srgbClr val="0070C0"/>
                </a:solidFill>
                <a:uFill>
                  <a:solidFill>
                    <a:srgbClr val="FFFFFF"/>
                  </a:solidFill>
                </a:uFill>
                <a:latin typeface="Microsoft Sans Serif"/>
              </a:rPr>
              <a:t>Анализ общения с детьми показал, что  дети испытывают трудности в общении друг с другом, в частности не могут самостоятельно организовать совместную деятельность с  игрушками . Из-за этого и интерес к  игрушкам  у них быстро угасает, и детская общность не развивается должным образом.
</a:t>
            </a:r>
            <a:r>
              <a:rPr lang="ru-RU" sz="2400" b="1" i="1" strike="noStrike" spc="-1">
                <a:solidFill>
                  <a:srgbClr val="FF0000"/>
                </a:solidFill>
                <a:uFill>
                  <a:solidFill>
                    <a:srgbClr val="FFFFFF"/>
                  </a:solidFill>
                </a:uFill>
                <a:latin typeface="Microsoft Sans Serif"/>
              </a:rPr>
              <a:t>Основные причины появления проблемы:
</a:t>
            </a:r>
            <a:r>
              <a:rPr lang="ru-RU" sz="2400" b="1" i="1" strike="noStrike" spc="-1">
                <a:solidFill>
                  <a:srgbClr val="0070C0"/>
                </a:solidFill>
                <a:uFill>
                  <a:solidFill>
                    <a:srgbClr val="FFFFFF"/>
                  </a:solidFill>
                </a:uFill>
                <a:latin typeface="Microsoft Sans Serif"/>
              </a:rPr>
              <a:t>▪ отсутствие у детей замыслов совместных со сверстниками действий по поводу той или иной  игрушки, недостаток творческих идей, которые могли бы лечь в основу этих замыслов;
▪ недостаточное развитие коммуникативной инициативы детей, неустойчивость их психо-эмоциональных состояний.</a:t>
            </a:r>
            <a:endParaRPr/>
          </a:p>
        </p:txBody>
      </p:sp>
      <p:sp>
        <p:nvSpPr>
          <p:cNvPr id="78" name="TextShape 2"/>
          <p:cNvSpPr txBox="1"/>
          <p:nvPr/>
        </p:nvSpPr>
        <p:spPr>
          <a:xfrm>
            <a:off x="1259640" y="404640"/>
            <a:ext cx="6274800" cy="575640"/>
          </a:xfrm>
          <a:prstGeom prst="rect">
            <a:avLst/>
          </a:prstGeom>
          <a:noFill/>
          <a:ln>
            <a:noFill/>
          </a:ln>
        </p:spPr>
        <p:txBody>
          <a:bodyPr lIns="0" tIns="0" rIns="0" bIns="0"/>
          <a:lstStyle/>
          <a:p>
            <a:pPr>
              <a:lnSpc>
                <a:spcPct val="100000"/>
              </a:lnSpc>
            </a:pPr>
            <a:r>
              <a:rPr lang="ru-RU" sz="3200" b="1" strike="noStrike" spc="-1">
                <a:solidFill>
                  <a:srgbClr val="FF0000"/>
                </a:solidFill>
                <a:uFill>
                  <a:solidFill>
                    <a:srgbClr val="FFFFFF"/>
                  </a:solidFill>
                </a:uFill>
                <a:latin typeface="Microsoft Sans Serif"/>
                <a:ea typeface="DejaVu Sans"/>
              </a:rPr>
              <a:t> Постановка   проблемы:</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Рисунок 3"/>
          <p:cNvPicPr/>
          <p:nvPr/>
        </p:nvPicPr>
        <p:blipFill>
          <a:blip r:embed="rId2"/>
          <a:stretch/>
        </p:blipFill>
        <p:spPr>
          <a:xfrm>
            <a:off x="0" y="0"/>
            <a:ext cx="9143640" cy="6857640"/>
          </a:xfrm>
          <a:prstGeom prst="rect">
            <a:avLst/>
          </a:prstGeom>
          <a:ln>
            <a:noFill/>
          </a:ln>
        </p:spPr>
      </p:pic>
      <p:sp>
        <p:nvSpPr>
          <p:cNvPr id="80" name="TextShape 1"/>
          <p:cNvSpPr txBox="1"/>
          <p:nvPr/>
        </p:nvSpPr>
        <p:spPr>
          <a:xfrm>
            <a:off x="179640" y="1989000"/>
            <a:ext cx="8430480" cy="3888000"/>
          </a:xfrm>
          <a:prstGeom prst="rect">
            <a:avLst/>
          </a:prstGeom>
          <a:noFill/>
          <a:ln>
            <a:noFill/>
          </a:ln>
        </p:spPr>
        <p:txBody>
          <a:bodyPr lIns="90000" tIns="46800" rIns="90000" bIns="46800" anchor="ctr"/>
          <a:lstStyle/>
          <a:p>
            <a:pPr>
              <a:lnSpc>
                <a:spcPct val="100000"/>
              </a:lnSpc>
            </a:pPr>
            <a:r>
              <a:rPr lang="ru-RU" sz="3200" b="1" i="1" strike="noStrike" spc="-1">
                <a:solidFill>
                  <a:srgbClr val="0070C0"/>
                </a:solidFill>
                <a:uFill>
                  <a:solidFill>
                    <a:srgbClr val="FFFFFF"/>
                  </a:solidFill>
                </a:uFill>
                <a:latin typeface="Microsoft Sans Serif"/>
              </a:rPr>
              <a:t>
</a:t>
            </a:r>
            <a:endParaRPr/>
          </a:p>
        </p:txBody>
      </p:sp>
      <p:sp>
        <p:nvSpPr>
          <p:cNvPr id="81" name="TextShape 2"/>
          <p:cNvSpPr txBox="1"/>
          <p:nvPr/>
        </p:nvSpPr>
        <p:spPr>
          <a:xfrm>
            <a:off x="257040" y="1556640"/>
            <a:ext cx="8778960" cy="5112360"/>
          </a:xfrm>
          <a:prstGeom prst="rect">
            <a:avLst/>
          </a:prstGeom>
          <a:noFill/>
          <a:ln>
            <a:noFill/>
          </a:ln>
        </p:spPr>
        <p:txBody>
          <a:bodyPr lIns="0" tIns="0" rIns="0" bIns="0"/>
          <a:lstStyle/>
          <a:p>
            <a:r>
              <a:rPr lang="ru-RU" sz="2400" b="1" strike="noStrike" spc="-1">
                <a:solidFill>
                  <a:srgbClr val="0070C0"/>
                </a:solidFill>
                <a:uFill>
                  <a:solidFill>
                    <a:srgbClr val="FFFFFF"/>
                  </a:solidFill>
                </a:uFill>
                <a:latin typeface="Microsoft Sans Serif"/>
                <a:ea typeface="DejaVu Sans"/>
              </a:rPr>
              <a:t>Развитие у детей дошкольного возраста устойчивого интереса к игрушке в процессе ознакомления с историческими и  современными игрушками.</a:t>
            </a:r>
            <a:endParaRPr/>
          </a:p>
          <a:p>
            <a:r>
              <a:rPr lang="ru-RU" sz="2400" b="1" strike="noStrike" spc="-1">
                <a:solidFill>
                  <a:srgbClr val="0070C0"/>
                </a:solidFill>
                <a:uFill>
                  <a:solidFill>
                    <a:srgbClr val="FFFFFF"/>
                  </a:solidFill>
                </a:uFill>
                <a:latin typeface="Microsoft Sans Serif"/>
                <a:ea typeface="DejaVu Sans"/>
              </a:rPr>
              <a:t>Создание условий для развития творческой и коммуникативной деятельности детей старшего дошкольного возраста .</a:t>
            </a:r>
            <a:endParaRPr/>
          </a:p>
          <a:p>
            <a:r>
              <a:rPr lang="ru-RU" sz="2400" b="1" strike="noStrike" spc="-1">
                <a:solidFill>
                  <a:srgbClr val="0070C0"/>
                </a:solidFill>
                <a:uFill>
                  <a:solidFill>
                    <a:srgbClr val="FFFFFF"/>
                  </a:solidFill>
                </a:uFill>
                <a:latin typeface="Microsoft Sans Serif"/>
                <a:ea typeface="DejaVu Sans"/>
              </a:rPr>
              <a:t>Воспитание  бережного отношения  к игрушкам</a:t>
            </a:r>
            <a:endParaRPr/>
          </a:p>
          <a:p>
            <a:r>
              <a:rPr lang="ru-RU" sz="2400" b="1" strike="noStrike" spc="-1">
                <a:solidFill>
                  <a:srgbClr val="0070C0"/>
                </a:solidFill>
                <a:uFill>
                  <a:solidFill>
                    <a:srgbClr val="FFFFFF"/>
                  </a:solidFill>
                </a:uFill>
                <a:latin typeface="Microsoft Sans Serif"/>
                <a:ea typeface="DejaVu Sans"/>
              </a:rPr>
              <a:t>Организовать более тесное сотрудничество детского сада, ребенка и семьи.</a:t>
            </a:r>
            <a:endParaRPr/>
          </a:p>
        </p:txBody>
      </p:sp>
      <p:sp>
        <p:nvSpPr>
          <p:cNvPr id="82" name="CustomShape 3"/>
          <p:cNvSpPr/>
          <p:nvPr/>
        </p:nvSpPr>
        <p:spPr>
          <a:xfrm>
            <a:off x="1331640" y="404640"/>
            <a:ext cx="6274800" cy="5756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nSpc>
                <a:spcPct val="100000"/>
              </a:lnSpc>
            </a:pPr>
            <a:r>
              <a:rPr lang="ru-RU" sz="3200" b="1" strike="noStrike" spc="-1">
                <a:solidFill>
                  <a:srgbClr val="FF0000"/>
                </a:solidFill>
                <a:uFill>
                  <a:solidFill>
                    <a:srgbClr val="FFFFFF"/>
                  </a:solidFill>
                </a:uFill>
                <a:latin typeface="Microsoft Sans Serif"/>
                <a:ea typeface="DejaVu Sans"/>
              </a:rPr>
              <a:t>Цель проекта: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 name="Рисунок 3"/>
          <p:cNvPicPr/>
          <p:nvPr/>
        </p:nvPicPr>
        <p:blipFill>
          <a:blip r:embed="rId2"/>
          <a:stretch/>
        </p:blipFill>
        <p:spPr>
          <a:xfrm>
            <a:off x="0" y="0"/>
            <a:ext cx="9143640" cy="6857640"/>
          </a:xfrm>
          <a:prstGeom prst="rect">
            <a:avLst/>
          </a:prstGeom>
          <a:ln>
            <a:noFill/>
          </a:ln>
        </p:spPr>
      </p:pic>
      <p:sp>
        <p:nvSpPr>
          <p:cNvPr id="84" name="TextShape 1"/>
          <p:cNvSpPr txBox="1"/>
          <p:nvPr/>
        </p:nvSpPr>
        <p:spPr>
          <a:xfrm>
            <a:off x="1115640" y="1124640"/>
            <a:ext cx="7914960" cy="5472360"/>
          </a:xfrm>
          <a:prstGeom prst="rect">
            <a:avLst/>
          </a:prstGeom>
          <a:noFill/>
          <a:ln>
            <a:noFill/>
          </a:ln>
        </p:spPr>
        <p:txBody>
          <a:bodyPr lIns="0" tIns="0" rIns="0" bIns="0"/>
          <a:lstStyle/>
          <a:p>
            <a:r>
              <a:rPr lang="ru-RU" sz="1800" b="1" strike="noStrike" spc="-1">
                <a:solidFill>
                  <a:srgbClr val="FF0000"/>
                </a:solidFill>
                <a:uFill>
                  <a:solidFill>
                    <a:srgbClr val="FFFFFF"/>
                  </a:solidFill>
                </a:uFill>
                <a:latin typeface="Microsoft Sans Serif"/>
                <a:ea typeface="DejaVu Sans"/>
              </a:rPr>
              <a:t>Задачи для детей: </a:t>
            </a:r>
            <a:endParaRPr/>
          </a:p>
          <a:p>
            <a:r>
              <a:rPr lang="ru-RU" sz="1800" b="1" strike="noStrike" spc="-1">
                <a:solidFill>
                  <a:srgbClr val="0070C0"/>
                </a:solidFill>
                <a:uFill>
                  <a:solidFill>
                    <a:srgbClr val="FFFFFF"/>
                  </a:solidFill>
                </a:uFill>
                <a:latin typeface="Microsoft Sans Serif"/>
                <a:ea typeface="DejaVu Sans"/>
              </a:rPr>
              <a:t>развивать игровые, познавательные, сенсорные, речевые способности, учитывая индивидуальные и возрастные особенности ребенка.</a:t>
            </a:r>
            <a:endParaRPr/>
          </a:p>
          <a:p>
            <a:r>
              <a:rPr lang="ru-RU" sz="1800" b="1" strike="noStrike" spc="-1">
                <a:solidFill>
                  <a:srgbClr val="0070C0"/>
                </a:solidFill>
                <a:uFill>
                  <a:solidFill>
                    <a:srgbClr val="FFFFFF"/>
                  </a:solidFill>
                </a:uFill>
                <a:latin typeface="Microsoft Sans Serif"/>
                <a:ea typeface="DejaVu Sans"/>
              </a:rPr>
              <a:t>Овладевать образно-игровыми и имитационными движениями в сочетании с музыкой.</a:t>
            </a:r>
            <a:endParaRPr/>
          </a:p>
          <a:p>
            <a:r>
              <a:rPr lang="ru-RU" sz="1800" b="1" strike="noStrike" spc="-1">
                <a:solidFill>
                  <a:srgbClr val="0070C0"/>
                </a:solidFill>
                <a:uFill>
                  <a:solidFill>
                    <a:srgbClr val="FFFFFF"/>
                  </a:solidFill>
                </a:uFill>
                <a:latin typeface="Microsoft Sans Serif"/>
                <a:ea typeface="DejaVu Sans"/>
              </a:rPr>
              <a:t>Формировать у ребенка эмоционально-эстетическое и бережное отношение к игрушкам.</a:t>
            </a:r>
            <a:endParaRPr/>
          </a:p>
          <a:p>
            <a:r>
              <a:rPr lang="ru-RU" sz="1800" b="1" strike="noStrike" spc="-1">
                <a:solidFill>
                  <a:srgbClr val="FF0000"/>
                </a:solidFill>
                <a:uFill>
                  <a:solidFill>
                    <a:srgbClr val="FFFFFF"/>
                  </a:solidFill>
                </a:uFill>
                <a:latin typeface="Microsoft Sans Serif"/>
                <a:ea typeface="DejaVu Sans"/>
              </a:rPr>
              <a:t>Задачи для родителей:</a:t>
            </a:r>
            <a:endParaRPr/>
          </a:p>
          <a:p>
            <a:r>
              <a:rPr lang="ru-RU" sz="1800" b="1" strike="noStrike" spc="-1">
                <a:solidFill>
                  <a:srgbClr val="0070C0"/>
                </a:solidFill>
                <a:uFill>
                  <a:solidFill>
                    <a:srgbClr val="FFFFFF"/>
                  </a:solidFill>
                </a:uFill>
                <a:latin typeface="Microsoft Sans Serif"/>
                <a:ea typeface="DejaVu Sans"/>
              </a:rPr>
              <a:t>создавать в семье благоприятные условия для развития личности ребенка, учитывая опыт детей, приобретенный в детском саду.</a:t>
            </a:r>
            <a:endParaRPr/>
          </a:p>
          <a:p>
            <a:r>
              <a:rPr lang="ru-RU" sz="1800" b="1" strike="noStrike" spc="-1">
                <a:solidFill>
                  <a:srgbClr val="FF0000"/>
                </a:solidFill>
                <a:uFill>
                  <a:solidFill>
                    <a:srgbClr val="FFFFFF"/>
                  </a:solidFill>
                </a:uFill>
                <a:latin typeface="Microsoft Sans Serif"/>
                <a:ea typeface="DejaVu Sans"/>
              </a:rPr>
              <a:t>Задачи для педагога:</a:t>
            </a:r>
            <a:endParaRPr/>
          </a:p>
          <a:p>
            <a:r>
              <a:rPr lang="ru-RU" sz="1800" b="1" strike="noStrike" spc="-1">
                <a:solidFill>
                  <a:srgbClr val="0070C0"/>
                </a:solidFill>
                <a:uFill>
                  <a:solidFill>
                    <a:srgbClr val="FFFFFF"/>
                  </a:solidFill>
                </a:uFill>
                <a:latin typeface="Microsoft Sans Serif"/>
                <a:ea typeface="DejaVu Sans"/>
              </a:rPr>
              <a:t>развивать социально-профессиональную компетентность и личностный потенциал.</a:t>
            </a:r>
            <a:endParaRPr/>
          </a:p>
          <a:p>
            <a:r>
              <a:rPr lang="ru-RU" sz="1800" b="1" strike="noStrike" spc="-1">
                <a:solidFill>
                  <a:srgbClr val="FF0000"/>
                </a:solidFill>
                <a:uFill>
                  <a:solidFill>
                    <a:srgbClr val="FFFFFF"/>
                  </a:solidFill>
                </a:uFill>
                <a:latin typeface="Microsoft Sans Serif"/>
                <a:ea typeface="DejaVu Sans"/>
              </a:rPr>
              <a:t>Участники проекта:</a:t>
            </a:r>
            <a:endParaRPr/>
          </a:p>
          <a:p>
            <a:r>
              <a:rPr lang="ru-RU" sz="1800" b="1" strike="noStrike" spc="-1">
                <a:solidFill>
                  <a:srgbClr val="0070C0"/>
                </a:solidFill>
                <a:uFill>
                  <a:solidFill>
                    <a:srgbClr val="FFFFFF"/>
                  </a:solidFill>
                </a:uFill>
                <a:latin typeface="Microsoft Sans Serif"/>
                <a:ea typeface="DejaVu Sans"/>
              </a:rPr>
              <a:t> воспитатели , музыкальный руководитель, дети, родители</a:t>
            </a:r>
            <a:endParaRPr/>
          </a:p>
          <a:p>
            <a:r>
              <a:rPr lang="ru-RU" sz="1800" b="1" strike="noStrike" spc="-1">
                <a:solidFill>
                  <a:srgbClr val="FF0000"/>
                </a:solidFill>
                <a:uFill>
                  <a:solidFill>
                    <a:srgbClr val="FFFFFF"/>
                  </a:solidFill>
                </a:uFill>
                <a:latin typeface="Microsoft Sans Serif"/>
                <a:ea typeface="DejaVu Sans"/>
              </a:rPr>
              <a:t>Длительность проекта: </a:t>
            </a:r>
            <a:r>
              <a:rPr lang="ru-RU" sz="1800" b="1" strike="noStrike" spc="-1">
                <a:solidFill>
                  <a:srgbClr val="0070C0"/>
                </a:solidFill>
                <a:uFill>
                  <a:solidFill>
                    <a:srgbClr val="FFFFFF"/>
                  </a:solidFill>
                </a:uFill>
                <a:latin typeface="Microsoft Sans Serif"/>
                <a:ea typeface="DejaVu Sans"/>
              </a:rPr>
              <a:t>5 месяцев</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Рисунок 3"/>
          <p:cNvPicPr/>
          <p:nvPr/>
        </p:nvPicPr>
        <p:blipFill>
          <a:blip r:embed="rId2"/>
          <a:stretch/>
        </p:blipFill>
        <p:spPr>
          <a:xfrm>
            <a:off x="-11520" y="0"/>
            <a:ext cx="9155160" cy="6866280"/>
          </a:xfrm>
          <a:prstGeom prst="rect">
            <a:avLst/>
          </a:prstGeom>
          <a:ln>
            <a:noFill/>
          </a:ln>
        </p:spPr>
      </p:pic>
      <p:sp>
        <p:nvSpPr>
          <p:cNvPr id="86" name="TextShape 1"/>
          <p:cNvSpPr txBox="1"/>
          <p:nvPr/>
        </p:nvSpPr>
        <p:spPr>
          <a:xfrm>
            <a:off x="179640" y="1989000"/>
            <a:ext cx="8430480" cy="3888000"/>
          </a:xfrm>
          <a:prstGeom prst="rect">
            <a:avLst/>
          </a:prstGeom>
          <a:noFill/>
          <a:ln>
            <a:noFill/>
          </a:ln>
        </p:spPr>
        <p:txBody>
          <a:bodyPr lIns="90000" tIns="46800" rIns="90000" bIns="46800" anchor="ctr"/>
          <a:lstStyle/>
          <a:p>
            <a:pPr>
              <a:lnSpc>
                <a:spcPct val="100000"/>
              </a:lnSpc>
            </a:pPr>
            <a:r>
              <a:rPr lang="ru-RU" sz="3200" b="1" i="1" strike="noStrike" spc="-1">
                <a:solidFill>
                  <a:srgbClr val="0070C0"/>
                </a:solidFill>
                <a:uFill>
                  <a:solidFill>
                    <a:srgbClr val="FFFFFF"/>
                  </a:solidFill>
                </a:uFill>
                <a:latin typeface="Microsoft Sans Serif"/>
              </a:rPr>
              <a:t>
</a:t>
            </a:r>
            <a:endParaRPr/>
          </a:p>
        </p:txBody>
      </p:sp>
      <p:sp>
        <p:nvSpPr>
          <p:cNvPr id="87" name="TextShape 2"/>
          <p:cNvSpPr txBox="1"/>
          <p:nvPr/>
        </p:nvSpPr>
        <p:spPr>
          <a:xfrm>
            <a:off x="154440" y="1484640"/>
            <a:ext cx="8881920" cy="5256360"/>
          </a:xfrm>
          <a:prstGeom prst="rect">
            <a:avLst/>
          </a:prstGeom>
          <a:noFill/>
          <a:ln>
            <a:noFill/>
          </a:ln>
        </p:spPr>
        <p:txBody>
          <a:bodyPr lIns="0" tIns="0" rIns="0" bIns="0"/>
          <a:lstStyle/>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Усиление мотивации детей по отношению к совместной деятельности на основе  игрушек . Развитие умений детей задавать вопросы с помощью игр «Да и нет», «20 вопросов» и т.д. Привлечение родителей воспитанников к решению поставленных образовательных задач: выявление интересов детей, связанных с  игрушками , помощь в создании ситуаций общения в группе, продолжение игр «в вопросы» дома.</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Развитие речи и логического мышления детей в процессе придумывания загадок-описаний об  игрушках .</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Развитие представлений детей о книгах и альбомах: их содержании, оформлении, процессах создания и его участниках. Развитие творческих замыслов и способов их воплощения в процессе создания альбома загадок «Наши любимые  игрушки » (дошкольно-семейное проектирование).</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Коммуникативное, интеллектуальное и творческое развитие детей в процессе подготовки и проведения игры «Что? Где? Когда?».</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Коммуникативное, интеллектуальное и творческое развитие детей в процессе создания книги детских рассказов «Моя любимая  игрушка » (дошкольно-семейное проектирование).</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Развитие представлений детей об изготовлении  игрушек  (замыслах, назначении, способах изготовления, материалах и т.д.). Развитие творческой и коммуникативной инициативы детей в процессе семейных мини-проектов  «Игрушки  своими руками».</a:t>
            </a:r>
            <a:endParaRPr/>
          </a:p>
          <a:p>
            <a:pPr marL="342720" indent="-342360">
              <a:lnSpc>
                <a:spcPct val="100000"/>
              </a:lnSpc>
              <a:buClr>
                <a:srgbClr val="FF0000"/>
              </a:buClr>
              <a:buFont typeface="Wingdings" charset="2"/>
              <a:buChar char=""/>
            </a:pPr>
            <a:r>
              <a:rPr lang="ru-RU" sz="1600" b="1" strike="noStrike" spc="-1">
                <a:solidFill>
                  <a:srgbClr val="0070C0"/>
                </a:solidFill>
                <a:uFill>
                  <a:solidFill>
                    <a:srgbClr val="FFFFFF"/>
                  </a:solidFill>
                </a:uFill>
                <a:latin typeface="Microsoft Sans Serif"/>
                <a:ea typeface="DejaVu Sans"/>
              </a:rPr>
              <a:t>Развитие представлений детей о русской народной  игрушке , видах и способах ее изготовления. </a:t>
            </a:r>
            <a:endParaRPr/>
          </a:p>
        </p:txBody>
      </p:sp>
      <p:sp>
        <p:nvSpPr>
          <p:cNvPr id="88" name="CustomShape 3"/>
          <p:cNvSpPr/>
          <p:nvPr/>
        </p:nvSpPr>
        <p:spPr>
          <a:xfrm>
            <a:off x="1331640" y="404640"/>
            <a:ext cx="6274800" cy="575640"/>
          </a:xfrm>
          <a:prstGeom prst="rect">
            <a:avLst/>
          </a:prstGeom>
          <a:noFill/>
          <a:ln>
            <a:noFill/>
          </a:ln>
        </p:spPr>
        <p:style>
          <a:lnRef idx="0">
            <a:scrgbClr r="0" g="0" b="0"/>
          </a:lnRef>
          <a:fillRef idx="0">
            <a:scrgbClr r="0" g="0" b="0"/>
          </a:fillRef>
          <a:effectRef idx="0">
            <a:scrgbClr r="0" g="0" b="0"/>
          </a:effectRef>
          <a:fontRef idx="minor"/>
        </p:style>
        <p:txBody>
          <a:bodyPr lIns="0" tIns="0" rIns="0" bIns="0"/>
          <a:lstStyle/>
          <a:p>
            <a:pPr algn="ctr">
              <a:lnSpc>
                <a:spcPct val="100000"/>
              </a:lnSpc>
            </a:pPr>
            <a:r>
              <a:rPr lang="ru-RU" sz="3200" b="1" strike="noStrike" spc="-1">
                <a:solidFill>
                  <a:srgbClr val="FF0000"/>
                </a:solidFill>
                <a:uFill>
                  <a:solidFill>
                    <a:srgbClr val="FFFFFF"/>
                  </a:solidFill>
                </a:uFill>
                <a:latin typeface="Microsoft Sans Serif"/>
                <a:ea typeface="DejaVu Sans"/>
              </a:rPr>
              <a:t>Направления деятельности: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CustomShape 1"/>
          <p:cNvSpPr/>
          <p:nvPr/>
        </p:nvSpPr>
        <p:spPr>
          <a:xfrm>
            <a:off x="4720320" y="2133000"/>
            <a:ext cx="4387680" cy="2736000"/>
          </a:xfrm>
          <a:prstGeom prst="rect">
            <a:avLst/>
          </a:prstGeom>
          <a:noFill/>
          <a:ln>
            <a:noFill/>
          </a:ln>
        </p:spPr>
        <p:style>
          <a:lnRef idx="0">
            <a:scrgbClr r="0" g="0" b="0"/>
          </a:lnRef>
          <a:fillRef idx="0">
            <a:scrgbClr r="0" g="0" b="0"/>
          </a:fillRef>
          <a:effectRef idx="0">
            <a:scrgbClr r="0" g="0" b="0"/>
          </a:effectRef>
          <a:fontRef idx="minor"/>
        </p:style>
        <p:txBody>
          <a:bodyPr lIns="90000" tIns="46800" rIns="90000" bIns="46800" anchor="ctr"/>
          <a:lstStyle/>
          <a:p>
            <a:pPr>
              <a:lnSpc>
                <a:spcPct val="100000"/>
              </a:lnSpc>
            </a:pPr>
            <a:r>
              <a:rPr lang="ru-RU" sz="2400" strike="noStrike" spc="-1">
                <a:solidFill>
                  <a:srgbClr val="FF0000"/>
                </a:solidFill>
                <a:uFill>
                  <a:solidFill>
                    <a:srgbClr val="FFFFFF"/>
                  </a:solidFill>
                </a:uFill>
                <a:latin typeface="Microsoft Sans Serif"/>
              </a:rPr>
              <a:t>Проект позволяетрешить задачи по разным направлениям развития ребёнка, реализовать принцип интеграции образовательных областей</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Picture 3"/>
          <p:cNvPicPr/>
          <p:nvPr/>
        </p:nvPicPr>
        <p:blipFill>
          <a:blip r:embed="rId2"/>
          <a:stretch/>
        </p:blipFill>
        <p:spPr>
          <a:xfrm>
            <a:off x="0" y="8640"/>
            <a:ext cx="9143640" cy="6857640"/>
          </a:xfrm>
          <a:prstGeom prst="rect">
            <a:avLst/>
          </a:prstGeom>
          <a:ln>
            <a:noFill/>
          </a:ln>
        </p:spPr>
      </p:pic>
      <p:sp>
        <p:nvSpPr>
          <p:cNvPr id="91" name="CustomShape 1"/>
          <p:cNvSpPr/>
          <p:nvPr/>
        </p:nvSpPr>
        <p:spPr>
          <a:xfrm>
            <a:off x="2286000" y="2274840"/>
            <a:ext cx="4571640" cy="6125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Calibri"/>
              </a:rPr>
              <a:t>. </a:t>
            </a: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a:p>
            <a:pPr>
              <a:lnSpc>
                <a:spcPct val="100000"/>
              </a:lnSpc>
            </a:pPr>
            <a:endParaRPr/>
          </a:p>
        </p:txBody>
      </p:sp>
      <p:sp>
        <p:nvSpPr>
          <p:cNvPr id="92" name="CustomShape 2"/>
          <p:cNvSpPr/>
          <p:nvPr/>
        </p:nvSpPr>
        <p:spPr>
          <a:xfrm>
            <a:off x="2286000" y="2274840"/>
            <a:ext cx="4571640" cy="639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endParaRPr/>
          </a:p>
          <a:p>
            <a:pPr>
              <a:lnSpc>
                <a:spcPct val="100000"/>
              </a:lnSpc>
            </a:pPr>
            <a:endParaRPr/>
          </a:p>
        </p:txBody>
      </p:sp>
      <p:sp>
        <p:nvSpPr>
          <p:cNvPr id="93" name="CustomShape 3"/>
          <p:cNvSpPr/>
          <p:nvPr/>
        </p:nvSpPr>
        <p:spPr>
          <a:xfrm>
            <a:off x="30600" y="116640"/>
            <a:ext cx="8892000" cy="1919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1800" strike="noStrike" spc="-1">
                <a:solidFill>
                  <a:srgbClr val="000000"/>
                </a:solidFill>
                <a:uFill>
                  <a:solidFill>
                    <a:srgbClr val="FFFFFF"/>
                  </a:solidFill>
                </a:uFill>
                <a:latin typeface="Calibri"/>
              </a:rPr>
              <a:t> </a:t>
            </a:r>
            <a:r>
              <a:rPr lang="ru-RU" sz="2000" b="1" strike="noStrike" spc="-1">
                <a:solidFill>
                  <a:srgbClr val="FF0000"/>
                </a:solidFill>
                <a:uFill>
                  <a:solidFill>
                    <a:srgbClr val="FFFFFF"/>
                  </a:solidFill>
                </a:uFill>
                <a:latin typeface="Calibri"/>
              </a:rPr>
              <a:t>В информационно-технологичный век, как бы это ни было странно, огромной популярностью пользуются именно плюшевые друзья. Они дают нам и нашим детям чувство защищенности, душевной теплоты, добра и полного умиротворения. Благодаря им, в нас просыпаются самые нежные и лучшие качества.</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Рисунок 1"/>
          <p:cNvPicPr/>
          <p:nvPr/>
        </p:nvPicPr>
        <p:blipFill>
          <a:blip r:embed="rId2"/>
          <a:stretch/>
        </p:blipFill>
        <p:spPr>
          <a:xfrm>
            <a:off x="360" y="360"/>
            <a:ext cx="9143280" cy="6857280"/>
          </a:xfrm>
          <a:prstGeom prst="rect">
            <a:avLst/>
          </a:prstGeom>
          <a:ln>
            <a:noFill/>
          </a:ln>
        </p:spPr>
      </p:pic>
      <p:sp>
        <p:nvSpPr>
          <p:cNvPr id="95" name="CustomShape 1"/>
          <p:cNvSpPr/>
          <p:nvPr/>
        </p:nvSpPr>
        <p:spPr>
          <a:xfrm>
            <a:off x="179640" y="117720"/>
            <a:ext cx="6534000" cy="1186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ru-RU" sz="2400" b="1" strike="noStrike" spc="-1">
                <a:solidFill>
                  <a:srgbClr val="FF0000"/>
                </a:solidFill>
                <a:uFill>
                  <a:solidFill>
                    <a:srgbClr val="FFFFFF"/>
                  </a:solidFill>
                </a:uFill>
                <a:latin typeface="Calibri"/>
              </a:rPr>
              <a:t>Игрушка поможет воспитать мальчика, заложить основы нравственности</a:t>
            </a:r>
            <a:endParaRPr/>
          </a:p>
        </p:txBody>
      </p:sp>
    </p:spTree>
  </p:cSld>
  <p:clrMapOvr>
    <a:masterClrMapping/>
  </p:clrMapOvr>
  <p:transition spd="slow">
    <p:circle/>
  </p:transition>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855</Words>
  <Application>Microsoft Office PowerPoint</Application>
  <PresentationFormat>Экран (4:3)</PresentationFormat>
  <Paragraphs>90</Paragraphs>
  <Slides>27</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27</vt:i4>
      </vt:variant>
    </vt:vector>
  </HeadingPairs>
  <TitlesOfParts>
    <vt:vector size="29" baseType="lpstr">
      <vt:lpstr>Office Theme</vt:lpstr>
      <vt:lpstr>Office Theme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CommandeN</dc:creator>
  <cp:lastModifiedBy>USER</cp:lastModifiedBy>
  <cp:revision>80</cp:revision>
  <dcterms:created xsi:type="dcterms:W3CDTF">2012-10-29T01:05:30Z</dcterms:created>
  <dcterms:modified xsi:type="dcterms:W3CDTF">2017-01-27T09:21:52Z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15</vt:i4>
  </property>
  <property fmtid="{D5CDD505-2E9C-101B-9397-08002B2CF9AE}" pid="8" name="PresentationFormat">
    <vt:lpwstr>Экран (4:3)</vt:lpwstr>
  </property>
  <property fmtid="{D5CDD505-2E9C-101B-9397-08002B2CF9AE}" pid="9" name="ScaleCrop">
    <vt:bool>false</vt:bool>
  </property>
  <property fmtid="{D5CDD505-2E9C-101B-9397-08002B2CF9AE}" pid="10" name="ShareDoc">
    <vt:bool>false</vt:bool>
  </property>
  <property fmtid="{D5CDD505-2E9C-101B-9397-08002B2CF9AE}" pid="11" name="Slides">
    <vt:i4>27</vt:i4>
  </property>
</Properties>
</file>