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8D9113D-37CB-40D3-BBC7-7A49E76FB0D0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077966A-0A3B-4F7D-ADEE-BC022590B9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714356"/>
            <a:ext cx="4900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КЛАССНЫЙ ЧАС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71612"/>
            <a:ext cx="757242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УМЕЙ</a:t>
            </a:r>
          </a:p>
          <a:p>
            <a:pPr algn="ctr"/>
            <a:r>
              <a:rPr lang="ru-RU" sz="7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СКАЗАТЬ</a:t>
            </a:r>
          </a:p>
          <a:p>
            <a:pPr algn="ctr"/>
            <a:r>
              <a:rPr lang="ru-RU" sz="7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«НЕТ»</a:t>
            </a:r>
            <a:endParaRPr lang="ru-RU" sz="7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пропагандировать здоровый образ жизни; воспитывать негативное отношение к вредным привычкам; формировать здоровые установки и навыки нравственного поведения; воспитывать умение противостоять мнению сверстников, контролировать свои поступки, побуждать детей к формированию у себя хороших привычек.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Цели: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ТРЕНИНГ </a:t>
            </a:r>
            <a:endParaRPr lang="ru-RU" sz="9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ФОРМА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</TotalTime>
  <Words>50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Открытая</vt:lpstr>
      <vt:lpstr>Слайд 1</vt:lpstr>
      <vt:lpstr>Цели: </vt:lpstr>
      <vt:lpstr>ФОРМА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</cp:revision>
  <dcterms:created xsi:type="dcterms:W3CDTF">2015-04-15T17:57:56Z</dcterms:created>
  <dcterms:modified xsi:type="dcterms:W3CDTF">2015-04-15T18:02:33Z</dcterms:modified>
</cp:coreProperties>
</file>