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2" r:id="rId4"/>
    <p:sldId id="266" r:id="rId5"/>
    <p:sldId id="268" r:id="rId6"/>
    <p:sldId id="270" r:id="rId7"/>
    <p:sldId id="259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4B2CA-7039-47EB-B844-76FE1629B5E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C8FBA-ADA3-4B84-BFEB-956C04CF7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t="72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00100" y="285728"/>
            <a:ext cx="757290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 Black" pitchFamily="34" charset="0"/>
              </a:rPr>
              <a:t>Дети на дорогах </a:t>
            </a:r>
          </a:p>
          <a:p>
            <a:pPr algn="ctr"/>
            <a:r>
              <a:rPr lang="ru-RU" sz="6000" dirty="0" smtClean="0">
                <a:solidFill>
                  <a:schemeClr val="bg1"/>
                </a:solidFill>
                <a:latin typeface="Arial Black" pitchFamily="34" charset="0"/>
              </a:rPr>
              <a:t>войны</a:t>
            </a:r>
            <a:endParaRPr lang="ru-RU" sz="6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14290"/>
            <a:ext cx="8786874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00042"/>
            <a:ext cx="8358245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715436" cy="628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 r="909" b="9291"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57166"/>
            <a:ext cx="8501121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53608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428604"/>
            <a:ext cx="7643866" cy="585791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Пусть пулемёты не строчат,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И пушки грозные молчат,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Пусть в небе не клубится дым,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Пусть небо будет </a:t>
            </a:r>
            <a:r>
              <a:rPr lang="ru-RU" sz="3200" b="1" dirty="0" err="1" smtClean="0">
                <a:solidFill>
                  <a:srgbClr val="C00000"/>
                </a:solidFill>
                <a:latin typeface="Arial Black" pitchFamily="34" charset="0"/>
              </a:rPr>
              <a:t>голубым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Пусть бомбовозы по нему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Не прилетают ни к кому,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Не гибнут люди, города…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Мир нужен на земле всегда!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62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МДОУ_14</dc:creator>
  <cp:lastModifiedBy>ТАТЬЯНА</cp:lastModifiedBy>
  <cp:revision>7</cp:revision>
  <dcterms:created xsi:type="dcterms:W3CDTF">2015-03-26T09:16:51Z</dcterms:created>
  <dcterms:modified xsi:type="dcterms:W3CDTF">2017-02-05T18:27:44Z</dcterms:modified>
</cp:coreProperties>
</file>