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83" r:id="rId3"/>
    <p:sldId id="277" r:id="rId4"/>
    <p:sldId id="266" r:id="rId5"/>
    <p:sldId id="267" r:id="rId6"/>
    <p:sldId id="279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71612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«Расскажи Машеньке о  животных и птицах».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85728"/>
            <a:ext cx="7774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 по развитию речи в старшей группе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934" y="3571876"/>
            <a:ext cx="47149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МДОУ «Детский сад №121»</a:t>
            </a:r>
          </a:p>
          <a:p>
            <a:pPr algn="ctr"/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Роднова</a:t>
            </a:r>
            <a:r>
              <a:rPr lang="ru-RU" sz="3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836712"/>
            <a:ext cx="885831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Составлять описательные рассказы  о животных и птицах с опорой на план-схему.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 детей связно, непрерывно, логично высказывать свою мысль. Активизировать словарь детей по данной теме.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Развивать фантазию, творческое воображение, речь детей.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Создавать благоприятную атмосферу во время игры.</a:t>
            </a:r>
          </a:p>
          <a:p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лгш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04664"/>
            <a:ext cx="2071702" cy="40605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5" y="836712"/>
            <a:ext cx="51549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Это Машенька. У неё есть большой и лучший друг.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Как его зовут? (Мишка)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Но Машенька хочет найти ещё себе друзей. Давайте поможем ей в выборе.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509120"/>
            <a:ext cx="76328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Вам нужно будет рассказать про любое животное или птицу, используя план-схему.</a:t>
            </a: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236e9e74a6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128" t="12836" r="3116" b="4155"/>
          <a:stretch>
            <a:fillRect/>
          </a:stretch>
        </p:blipFill>
        <p:spPr>
          <a:xfrm>
            <a:off x="0" y="0"/>
            <a:ext cx="9144000" cy="683421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9f7ad79e7b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500" t="13844" r="2000" b="4155"/>
          <a:stretch>
            <a:fillRect/>
          </a:stretch>
        </p:blipFill>
        <p:spPr>
          <a:xfrm>
            <a:off x="-5259" y="0"/>
            <a:ext cx="9168457" cy="689544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14290"/>
            <a:ext cx="8786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Машеньке очень понравились ваши рассказы. И она в заключение дарит нам вот это  стихотворение.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5" y="1357298"/>
            <a:ext cx="44291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Дикие животные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человеком не живут,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Постоянной помощи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него не ждут.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живут они в лесах,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горах, в лугах, степях,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воде и под водой,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небесах и под землёй.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Сами пищу добывают,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Сами деток охраняют,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Строят прочное жилище,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Место сбора сами ищут.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357298"/>
            <a:ext cx="4429156" cy="533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Тигры, волки и слоны,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Зайцы, кабаны, киты,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Лисы, буйволы, медведи,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Грифы, совы и орлы-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Всех их не пересчитать,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Обо всех не рассказать.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своим живут законам.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Их всем людям надо знать,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Чтобы не вредить животным,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Их повсюду охранять.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8384256_1293393222_0_3e36a_8d2289af_X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8250" y="1958181"/>
            <a:ext cx="6667500" cy="3810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Элла</dc:creator>
  <cp:lastModifiedBy>Элла</cp:lastModifiedBy>
  <cp:revision>1</cp:revision>
  <dcterms:modified xsi:type="dcterms:W3CDTF">2017-02-05T11:37:35Z</dcterms:modified>
</cp:coreProperties>
</file>