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65F1-9A3C-423C-B09A-6EF578BF97A9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BF389-2DD3-4B1F-97B9-FC6D6E6FE6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Маленькие химики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70125_17560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2044824" y="-1362273"/>
            <a:ext cx="5486400" cy="80648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89240"/>
            <a:ext cx="5486400" cy="582960"/>
          </a:xfrm>
        </p:spPr>
        <p:txBody>
          <a:bodyPr/>
          <a:lstStyle/>
          <a:p>
            <a:r>
              <a:rPr lang="ru-RU" dirty="0" smtClean="0"/>
              <a:t>Это самая простая химическая реакция, домохозяйки называют «сода гашеная уксусом», детям было очень интересно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70125_17561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1867136" y="373224"/>
            <a:ext cx="5486400" cy="583731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Маленькие химики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химики</dc:title>
  <dc:creator>USER</dc:creator>
  <cp:lastModifiedBy>USER</cp:lastModifiedBy>
  <cp:revision>2</cp:revision>
  <dcterms:created xsi:type="dcterms:W3CDTF">2017-02-05T14:55:53Z</dcterms:created>
  <dcterms:modified xsi:type="dcterms:W3CDTF">2017-02-05T15:09:39Z</dcterms:modified>
</cp:coreProperties>
</file>