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33"/>
    <a:srgbClr val="FF6600"/>
    <a:srgbClr val="F6B2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12EB6D-1D4A-4F8C-BB53-E1ADE18CB3D5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91EFB1E-EA05-4D2C-8001-1F6952C60B0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436250" cy="205740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5400" u="sng" spc="300" dirty="0" smtClean="0">
                <a:latin typeface="Comic Sans MS" pitchFamily="66" charset="0"/>
              </a:rPr>
              <a:t>Математический   КВН.</a:t>
            </a:r>
            <a:endParaRPr lang="ru-RU" sz="5400" u="sng" spc="300" dirty="0">
              <a:latin typeface="Comic Sans MS" pitchFamily="66" charset="0"/>
            </a:endParaRPr>
          </a:p>
        </p:txBody>
      </p:sp>
      <p:pic>
        <p:nvPicPr>
          <p:cNvPr id="1026" name="Picture 2" descr="C:\Users\Танюшка\Desktop\281319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32701">
            <a:off x="1214414" y="2857496"/>
            <a:ext cx="2714644" cy="330248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C:\Users\Танюшка\Desktop\1271621565_r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143248"/>
            <a:ext cx="2424954" cy="34766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юшка\Desktop\Frans_Hals_-_Portret_van_René_Descart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000108"/>
            <a:ext cx="3846865" cy="4708525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юшка\Desktop\pythagoras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000108"/>
            <a:ext cx="3474720" cy="443788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нюшка\Desktop\posterlux-grafika_gravura_ofort-pg141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000108"/>
            <a:ext cx="3295968" cy="470852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юшка\Desktop\00-gaus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000108"/>
            <a:ext cx="3695859" cy="470852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юшка\Desktop\KOLMOG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142984"/>
            <a:ext cx="3286148" cy="4334689"/>
          </a:xfrm>
          <a:prstGeom prst="rect">
            <a:avLst/>
          </a:prstGeom>
          <a:noFill/>
          <a:ln w="76200">
            <a:solidFill>
              <a:schemeClr val="tx1">
                <a:lumMod val="95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>
                <a:latin typeface="Comic Sans MS" pitchFamily="66" charset="0"/>
              </a:rPr>
              <a:t>4.  «Догонялки».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u="sng" dirty="0" smtClean="0">
                <a:solidFill>
                  <a:schemeClr val="accent1">
                    <a:lumMod val="75000"/>
                  </a:schemeClr>
                </a:solidFill>
              </a:rPr>
              <a:t>Вопросы  1-й команде.</a:t>
            </a:r>
          </a:p>
          <a:p>
            <a:pPr lvl="0"/>
            <a:r>
              <a:rPr lang="ru-RU" sz="2900" dirty="0" smtClean="0"/>
              <a:t>График линейной </a:t>
            </a:r>
            <a:r>
              <a:rPr lang="ru-RU" sz="2900" dirty="0" smtClean="0"/>
              <a:t>функции</a:t>
            </a:r>
            <a:endParaRPr lang="ru-RU" sz="2900" dirty="0" smtClean="0"/>
          </a:p>
          <a:p>
            <a:pPr lvl="0"/>
            <a:r>
              <a:rPr lang="ru-RU" sz="2900" dirty="0" smtClean="0"/>
              <a:t>Действие обратное умножению. </a:t>
            </a:r>
          </a:p>
          <a:p>
            <a:pPr lvl="0"/>
            <a:r>
              <a:rPr lang="ru-RU" sz="2900" dirty="0" smtClean="0"/>
              <a:t>Наименьшее натуральное </a:t>
            </a:r>
            <a:r>
              <a:rPr lang="ru-RU" sz="2900" dirty="0" smtClean="0"/>
              <a:t>число</a:t>
            </a:r>
            <a:endParaRPr lang="ru-RU" sz="2900" dirty="0" smtClean="0"/>
          </a:p>
          <a:p>
            <a:pPr lvl="0"/>
            <a:r>
              <a:rPr lang="ru-RU" sz="2900" dirty="0" smtClean="0"/>
              <a:t>Прямоугольный параллелепипед с равными </a:t>
            </a:r>
            <a:r>
              <a:rPr lang="ru-RU" sz="2900" dirty="0" smtClean="0"/>
              <a:t>измерениями</a:t>
            </a:r>
            <a:endParaRPr lang="ru-RU" sz="2900" dirty="0" smtClean="0"/>
          </a:p>
          <a:p>
            <a:pPr lvl="0"/>
            <a:r>
              <a:rPr lang="ru-RU" sz="2900" dirty="0" smtClean="0"/>
              <a:t>Числа, которые делятся на </a:t>
            </a:r>
            <a:r>
              <a:rPr lang="ru-RU" sz="2900" dirty="0" smtClean="0"/>
              <a:t>два</a:t>
            </a:r>
            <a:endParaRPr lang="ru-RU" sz="2900" dirty="0" smtClean="0"/>
          </a:p>
          <a:p>
            <a:pPr lvl="0"/>
            <a:r>
              <a:rPr lang="ru-RU" sz="2900" dirty="0" smtClean="0"/>
              <a:t>Сторона противолежащая прямому </a:t>
            </a:r>
            <a:r>
              <a:rPr lang="ru-RU" sz="2900" dirty="0" smtClean="0"/>
              <a:t>углу</a:t>
            </a:r>
            <a:endParaRPr lang="ru-RU" sz="2900" dirty="0" smtClean="0"/>
          </a:p>
          <a:p>
            <a:pPr lvl="0"/>
            <a:r>
              <a:rPr lang="ru-RU" sz="2900" dirty="0" smtClean="0"/>
              <a:t>1</a:t>
            </a:r>
            <a:r>
              <a:rPr lang="en-US" sz="2900" dirty="0" smtClean="0"/>
              <a:t>/</a:t>
            </a:r>
            <a:r>
              <a:rPr lang="ru-RU" sz="2900" dirty="0" smtClean="0"/>
              <a:t>60часть градуса</a:t>
            </a:r>
          </a:p>
          <a:p>
            <a:pPr lvl="0"/>
            <a:r>
              <a:rPr lang="ru-RU" sz="2900" dirty="0" smtClean="0"/>
              <a:t>Мера веса фунт или фут</a:t>
            </a:r>
            <a:endParaRPr lang="ru-RU" sz="2900" dirty="0" smtClean="0"/>
          </a:p>
          <a:p>
            <a:pPr lvl="0"/>
            <a:r>
              <a:rPr lang="ru-RU" sz="2900" dirty="0" smtClean="0"/>
              <a:t>число </a:t>
            </a:r>
            <a:r>
              <a:rPr lang="ru-RU" sz="2900" dirty="0" smtClean="0"/>
              <a:t>или выражение, стоящее под чертой </a:t>
            </a:r>
            <a:r>
              <a:rPr lang="ru-RU" sz="2900" dirty="0" smtClean="0"/>
              <a:t>дроби</a:t>
            </a:r>
            <a:endParaRPr lang="ru-RU" sz="2900" dirty="0" smtClean="0"/>
          </a:p>
          <a:p>
            <a:pPr lvl="0"/>
            <a:r>
              <a:rPr lang="ru-RU" sz="2900" dirty="0" smtClean="0"/>
              <a:t>Число, которое получается при делении суммы чисел на количество </a:t>
            </a:r>
            <a:r>
              <a:rPr lang="ru-RU" sz="2900" dirty="0" smtClean="0"/>
              <a:t>слагаемых</a:t>
            </a:r>
            <a:endParaRPr lang="ru-RU" sz="29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u="sng" dirty="0" smtClean="0">
                <a:solidFill>
                  <a:schemeClr val="accent1">
                    <a:lumMod val="50000"/>
                  </a:schemeClr>
                </a:solidFill>
              </a:rPr>
              <a:t>Вопросы 2-й команде.</a:t>
            </a:r>
          </a:p>
          <a:p>
            <a:pPr lvl="0"/>
            <a:r>
              <a:rPr lang="ru-RU" sz="2900" dirty="0" smtClean="0"/>
              <a:t>Результат </a:t>
            </a:r>
            <a:r>
              <a:rPr lang="ru-RU" sz="2900" dirty="0" smtClean="0"/>
              <a:t>сложения</a:t>
            </a:r>
            <a:endParaRPr lang="ru-RU" sz="2900" dirty="0" smtClean="0"/>
          </a:p>
          <a:p>
            <a:pPr lvl="0"/>
            <a:r>
              <a:rPr lang="ru-RU" sz="2900" dirty="0" smtClean="0"/>
              <a:t>Угол, равный половине развернутого угла</a:t>
            </a:r>
          </a:p>
          <a:p>
            <a:pPr lvl="0"/>
            <a:r>
              <a:rPr lang="ru-RU" sz="2900" dirty="0" smtClean="0"/>
              <a:t>Международная единица измерения </a:t>
            </a:r>
            <a:r>
              <a:rPr lang="ru-RU" sz="2900" dirty="0" smtClean="0"/>
              <a:t>длины</a:t>
            </a:r>
            <a:endParaRPr lang="ru-RU" sz="2900" dirty="0" smtClean="0"/>
          </a:p>
          <a:p>
            <a:pPr lvl="0"/>
            <a:r>
              <a:rPr lang="ru-RU" sz="2900" dirty="0" smtClean="0"/>
              <a:t>Прибор для измерения </a:t>
            </a:r>
            <a:r>
              <a:rPr lang="ru-RU" sz="2900" dirty="0" smtClean="0"/>
              <a:t>углов</a:t>
            </a:r>
          </a:p>
          <a:p>
            <a:pPr lvl="0"/>
            <a:r>
              <a:rPr lang="ru-RU" sz="2900" dirty="0" smtClean="0"/>
              <a:t>Числа, которые используются при счете. </a:t>
            </a:r>
          </a:p>
          <a:p>
            <a:pPr lvl="0"/>
            <a:r>
              <a:rPr lang="ru-RU" sz="2900" dirty="0" smtClean="0"/>
              <a:t> </a:t>
            </a:r>
            <a:r>
              <a:rPr lang="ru-RU" sz="2900" dirty="0" smtClean="0"/>
              <a:t>Ось абсцисс – это ось </a:t>
            </a:r>
            <a:r>
              <a:rPr lang="en-US" sz="2900" dirty="0" smtClean="0"/>
              <a:t>X </a:t>
            </a:r>
            <a:r>
              <a:rPr lang="ru-RU" sz="2900" dirty="0" smtClean="0"/>
              <a:t>или </a:t>
            </a:r>
            <a:r>
              <a:rPr lang="en-US" sz="2900" dirty="0" smtClean="0"/>
              <a:t>Y</a:t>
            </a:r>
            <a:endParaRPr lang="ru-RU" sz="2900" dirty="0" smtClean="0"/>
          </a:p>
          <a:p>
            <a:pPr lvl="0"/>
            <a:r>
              <a:rPr lang="ru-RU" sz="2900" dirty="0" smtClean="0"/>
              <a:t>Сотая часть </a:t>
            </a:r>
            <a:r>
              <a:rPr lang="ru-RU" sz="2900" dirty="0" smtClean="0"/>
              <a:t>числа</a:t>
            </a:r>
            <a:endParaRPr lang="ru-RU" sz="2900" dirty="0" smtClean="0"/>
          </a:p>
          <a:p>
            <a:pPr lvl="0"/>
            <a:r>
              <a:rPr lang="ru-RU" sz="2900" dirty="0" smtClean="0"/>
              <a:t>Обыкновенная дробь, у которой числитель меньше </a:t>
            </a:r>
            <a:r>
              <a:rPr lang="ru-RU" sz="2900" dirty="0" smtClean="0"/>
              <a:t>знаменателя</a:t>
            </a:r>
            <a:endParaRPr lang="ru-RU" sz="2900" dirty="0" smtClean="0"/>
          </a:p>
          <a:p>
            <a:pPr lvl="0"/>
            <a:r>
              <a:rPr lang="ru-RU" sz="2900" dirty="0" smtClean="0"/>
              <a:t>Сумма всех сторон прямоугольника. </a:t>
            </a:r>
          </a:p>
          <a:p>
            <a:pPr lvl="0"/>
            <a:r>
              <a:rPr lang="ru-RU" sz="2900" dirty="0" smtClean="0"/>
              <a:t> Единица измерения площади, используемая в сельском хозяйстве. 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086600" cy="1828800"/>
          </a:xfrm>
        </p:spPr>
        <p:txBody>
          <a:bodyPr/>
          <a:lstStyle/>
          <a:p>
            <a:r>
              <a:rPr lang="ru-RU" u="sng" dirty="0" smtClean="0">
                <a:latin typeface="Comic Sans MS" pitchFamily="66" charset="0"/>
              </a:rPr>
              <a:t>5. «Самый быстрый»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pic>
        <p:nvPicPr>
          <p:cNvPr id="10242" name="Picture 2" descr="C:\Users\Танюшка\Desktop\23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762500" cy="421957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8229600" cy="971544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Ура победителям!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1266" name="Picture 2" descr="C:\Users\Танюшка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5372100" cy="402907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71475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  <a:t>Два на два помножим,</a:t>
            </a:r>
            <a:b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  <a:t>Цифры быстро сложим</a:t>
            </a:r>
            <a:b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  <a:t>Математику нам твердо надо знать!</a:t>
            </a:r>
            <a:b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  <a:t>И решим задачи,</a:t>
            </a:r>
            <a:b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  <a:t>Нам нельзя иначе,</a:t>
            </a:r>
            <a:b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FF9999"/>
                </a:solidFill>
                <a:latin typeface="Comic Sans MS" pitchFamily="66" charset="0"/>
              </a:rPr>
              <a:t>Чтоб всегда пятерки получать!</a:t>
            </a:r>
            <a:r>
              <a:rPr lang="ru-RU" sz="1100" dirty="0" smtClean="0">
                <a:solidFill>
                  <a:srgbClr val="FF9999"/>
                </a:solidFill>
              </a:rPr>
              <a:t/>
            </a:r>
            <a:br>
              <a:rPr lang="ru-RU" sz="1100" dirty="0" smtClean="0">
                <a:solidFill>
                  <a:srgbClr val="FF9999"/>
                </a:solidFill>
              </a:rPr>
            </a:br>
            <a:endParaRPr lang="ru-RU" sz="1100" dirty="0">
              <a:solidFill>
                <a:srgbClr val="FF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000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1.Представление команд.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120016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2. «Разминка»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3643338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Вопрос1.</a:t>
            </a:r>
            <a:r>
              <a:rPr lang="ru-RU" u="sng" dirty="0" smtClean="0"/>
              <a:t> </a:t>
            </a:r>
            <a:r>
              <a:rPr lang="ru-RU" dirty="0" smtClean="0"/>
              <a:t>Три разных числа сначала сложили, а затем их же умножили. Сумма и произведение оказались одинаковыми. Что это за числа? 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785926"/>
            <a:ext cx="7086600" cy="1509712"/>
          </a:xfrm>
        </p:spPr>
        <p:txBody>
          <a:bodyPr>
            <a:noAutofit/>
          </a:bodyPr>
          <a:lstStyle/>
          <a:p>
            <a:r>
              <a:rPr lang="ru-RU" sz="4800" b="1" u="sng" dirty="0" smtClean="0"/>
              <a:t>Вопрос2. </a:t>
            </a:r>
            <a:r>
              <a:rPr lang="ru-RU" sz="4800" dirty="0" smtClean="0"/>
              <a:t>В каком  случае верно равенство 19+15=10? 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3. «Узнай портрет великого математика</a:t>
            </a:r>
            <a:r>
              <a:rPr lang="ru-RU" sz="6000" dirty="0" smtClean="0">
                <a:latin typeface="Comic Sans MS" pitchFamily="66" charset="0"/>
              </a:rPr>
              <a:t>»</a:t>
            </a:r>
            <a:endParaRPr lang="ru-RU" sz="6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юшка\Desktop\753906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785794"/>
            <a:ext cx="3429024" cy="492595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юшка\Desktop\906491736_tonnel.gi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00108"/>
            <a:ext cx="3643338" cy="4420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юшка\Desktop\LEIBNIZ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000108"/>
            <a:ext cx="3710318" cy="470852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191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Математический   КВН.</vt:lpstr>
      <vt:lpstr>Два на два помножим, Цифры быстро сложим Математику нам твердо надо знать! И решим задачи, Нам нельзя иначе, Чтоб всегда пятерки получать! </vt:lpstr>
      <vt:lpstr>1.Представление команд. </vt:lpstr>
      <vt:lpstr>2. «Разминка»</vt:lpstr>
      <vt:lpstr>Слайд 5</vt:lpstr>
      <vt:lpstr>3. «Узнай портрет великого математика»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4.  «Догонялки». </vt:lpstr>
      <vt:lpstr>5. «Самый быстрый» </vt:lpstr>
      <vt:lpstr>Ура победителям!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  КВН.</dc:title>
  <dc:creator>Танюшка</dc:creator>
  <cp:lastModifiedBy>Танюшка</cp:lastModifiedBy>
  <cp:revision>11</cp:revision>
  <dcterms:created xsi:type="dcterms:W3CDTF">2012-02-29T16:45:03Z</dcterms:created>
  <dcterms:modified xsi:type="dcterms:W3CDTF">2012-02-29T18:47:53Z</dcterms:modified>
</cp:coreProperties>
</file>