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6" r:id="rId3"/>
    <p:sldId id="270" r:id="rId4"/>
    <p:sldId id="258" r:id="rId5"/>
    <p:sldId id="269" r:id="rId6"/>
    <p:sldId id="27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00007-CF6F-40D0-A45F-EC06BEB15229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3596E-8B81-4B69-AAFB-3F61E3851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0D9765-E6FA-4079-BC82-B25B2DCBC61E}" type="slidenum">
              <a:rPr lang="ru-RU" smtClean="0">
                <a:latin typeface="Tahoma" pitchFamily="34" charset="0"/>
              </a:rPr>
              <a:pPr/>
              <a:t>4</a:t>
            </a:fld>
            <a:endParaRPr 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4E729-88B3-4E44-B52B-7CD00C26EF1E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C76F6-D2DF-4A28-9088-381DC222E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2232248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Объёмы. Объём  прямоугольного параллелепипеда.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уб 5"/>
          <p:cNvSpPr/>
          <p:nvPr/>
        </p:nvSpPr>
        <p:spPr>
          <a:xfrm>
            <a:off x="827584" y="4581128"/>
            <a:ext cx="1008112" cy="1216152"/>
          </a:xfrm>
          <a:prstGeom prst="cube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572000" y="3501008"/>
            <a:ext cx="3240360" cy="2592288"/>
            <a:chOff x="1104" y="1200"/>
            <a:chExt cx="2928" cy="2544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16632"/>
            <a:ext cx="8229600" cy="10081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Устный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счёт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867" t="33422" r="67259" b="46562"/>
          <a:stretch>
            <a:fillRect/>
          </a:stretch>
        </p:blipFill>
        <p:spPr bwMode="auto">
          <a:xfrm>
            <a:off x="0" y="1124744"/>
            <a:ext cx="15121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-36512" y="5589240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496" y="566124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/>
              <a:t>3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8416" t="33266" r="66603" b="46062"/>
          <a:stretch>
            <a:fillRect/>
          </a:stretch>
        </p:blipFill>
        <p:spPr bwMode="auto">
          <a:xfrm>
            <a:off x="1547664" y="1076739"/>
            <a:ext cx="1872208" cy="436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619672" y="5517232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79712" y="566124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8814" t="33266" r="67201" b="46535"/>
          <a:stretch>
            <a:fillRect/>
          </a:stretch>
        </p:blipFill>
        <p:spPr bwMode="auto">
          <a:xfrm>
            <a:off x="3563888" y="1124743"/>
            <a:ext cx="1512168" cy="430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3347864" y="5445224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558924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28970" t="33266" r="67207" b="46689"/>
          <a:stretch>
            <a:fillRect/>
          </a:stretch>
        </p:blipFill>
        <p:spPr bwMode="auto">
          <a:xfrm>
            <a:off x="5220072" y="1128534"/>
            <a:ext cx="1440160" cy="4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5004048" y="5445224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20072" y="558924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/>
              <a:t>14</a:t>
            </a:r>
            <a:endParaRPr lang="ru-RU" sz="4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28849" t="33437" r="67036" b="46063"/>
          <a:stretch>
            <a:fillRect/>
          </a:stretch>
        </p:blipFill>
        <p:spPr bwMode="auto">
          <a:xfrm>
            <a:off x="7092280" y="1196752"/>
            <a:ext cx="15423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6948264" y="5373216"/>
            <a:ext cx="136815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164288" y="5517232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/>
              <a:t>18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1" grpId="0"/>
      <p:bldP spid="25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записи.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32110" r="24460" b="60015"/>
          <a:stretch>
            <a:fillRect/>
          </a:stretch>
        </p:blipFill>
        <p:spPr bwMode="auto">
          <a:xfrm>
            <a:off x="0" y="1124744"/>
            <a:ext cx="91810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708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Разделите их на группы.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42930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/>
              <a:t>Прочитайте записи, которые относятся к теме «Объём».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 idx="4294967295"/>
          </p:nvPr>
        </p:nvSpPr>
        <p:spPr>
          <a:xfrm>
            <a:off x="685800" y="428625"/>
            <a:ext cx="7772400" cy="1357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dirty="0" smtClean="0">
                <a:solidFill>
                  <a:schemeClr val="tx1"/>
                </a:solidFill>
              </a:rPr>
              <a:t>Вспомним: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Объём, площадь прямоугольн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параллелепипеда и куба: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6" name="Text Box 31"/>
          <p:cNvSpPr txBox="1">
            <a:spLocks noGrp="1" noChangeArrowheads="1"/>
          </p:cNvSpPr>
          <p:nvPr>
            <p:ph type="subTitle" sz="quarter" idx="4294967295"/>
          </p:nvPr>
        </p:nvSpPr>
        <p:spPr bwMode="auto">
          <a:xfrm>
            <a:off x="357188" y="2143125"/>
            <a:ext cx="8786812" cy="1015663"/>
          </a:xfrm>
          <a:prstGeom prst="rect">
            <a:avLst/>
          </a:prstGeom>
          <a:noFill/>
          <a:ln w="28575">
            <a:pattFill prst="pct70">
              <a:fgClr>
                <a:srgbClr val="3366FF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endParaRPr lang="ru-RU" sz="6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1818" t="61640" r="44938" b="30485"/>
          <a:stretch>
            <a:fillRect/>
          </a:stretch>
        </p:blipFill>
        <p:spPr bwMode="auto">
          <a:xfrm>
            <a:off x="4788024" y="2276872"/>
            <a:ext cx="415846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31818" t="63610" r="49919" b="28516"/>
          <a:stretch>
            <a:fillRect/>
          </a:stretch>
        </p:blipFill>
        <p:spPr bwMode="auto">
          <a:xfrm>
            <a:off x="467543" y="2204864"/>
            <a:ext cx="326736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l="29523" t="33266" r="56641" b="61812"/>
          <a:stretch>
            <a:fillRect/>
          </a:stretch>
        </p:blipFill>
        <p:spPr bwMode="auto">
          <a:xfrm>
            <a:off x="1907704" y="3429000"/>
            <a:ext cx="5400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 l="28969" t="33266" r="35611" b="60828"/>
          <a:stretch>
            <a:fillRect/>
          </a:stretch>
        </p:blipFill>
        <p:spPr bwMode="auto">
          <a:xfrm>
            <a:off x="0" y="4941168"/>
            <a:ext cx="92170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116632"/>
            <a:ext cx="8229600" cy="10081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Работа по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учебнику.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628800"/>
            <a:ext cx="8229600" cy="35283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Стр. 127</a:t>
            </a:r>
            <a:r>
              <a:rPr kumimoji="0" lang="ru-RU" sz="62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№824</a:t>
            </a:r>
            <a:r>
              <a:rPr lang="ru-RU" sz="6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(задача)</a:t>
            </a:r>
            <a:endParaRPr kumimoji="0" lang="ru-RU" sz="6200" b="1" i="0" u="none" strike="noStrike" kern="1200" cap="none" spc="0" normalizeH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endParaRPr lang="ru-RU" sz="6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6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6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128 </a:t>
            </a:r>
            <a:r>
              <a:rPr lang="ru-RU" sz="6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6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828 (задача)</a:t>
            </a:r>
            <a:endParaRPr lang="ru-RU" sz="6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116632"/>
            <a:ext cx="8229600" cy="10081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Самостоятельная работа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8816" cy="4061047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17463" algn="ctr">
              <a:buNone/>
            </a:pPr>
            <a:r>
              <a:rPr lang="ru-RU" b="1" dirty="0" smtClean="0"/>
              <a:t>Вариант  1</a:t>
            </a:r>
          </a:p>
          <a:p>
            <a:pPr marL="0" indent="174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объём и площадь полной поверхности прямоугольного параллелепипеда, измерения которого 14 см, 16 см, 25 см.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20208" y="1600200"/>
            <a:ext cx="4244280" cy="4061047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17463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 2</a:t>
            </a:r>
          </a:p>
          <a:p>
            <a:pPr marL="0" indent="174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объём и площадь полной поверхности прямоугольного параллелепипеда, если три его измерения 12 см, 18 см и 26 см.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79715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V=5600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 в кубе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S=1948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 в квадрате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79715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V=56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 в кубе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S=19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 в квадрате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605581"/>
            <a:ext cx="8352928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 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Стр. 130 № 845, 848 (б).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129</Words>
  <Application>Microsoft Office PowerPoint</Application>
  <PresentationFormat>Экран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Тема урока: Объёмы. Объём  прямоугольного параллелепипеда.</vt:lpstr>
      <vt:lpstr>Слайд 2</vt:lpstr>
      <vt:lpstr>Прочитайте записи.</vt:lpstr>
      <vt:lpstr> Вспомним: Объём, площадь прямоугольного параллелепипеда и куба: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Дата 19.12 Классная работа. Тема урока: Объёмы. Объём  прямоугольного параллелепипеда.</dc:title>
  <dc:creator>Екатерина</dc:creator>
  <cp:lastModifiedBy>Екатерина</cp:lastModifiedBy>
  <cp:revision>16</cp:revision>
  <dcterms:created xsi:type="dcterms:W3CDTF">2016-12-18T09:47:49Z</dcterms:created>
  <dcterms:modified xsi:type="dcterms:W3CDTF">2017-02-05T14:58:11Z</dcterms:modified>
</cp:coreProperties>
</file>