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2" r:id="rId2"/>
    <p:sldId id="261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85186B-26B3-4B7E-A05C-63526D260737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5E954-9111-48A0-ACCF-CB29601AE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5E954-9111-48A0-ACCF-CB29601AE89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3D4DC77-FF8A-402E-A650-421D9AC59FC5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FE7073-9478-4BB5-BAF3-8285AF49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6000" y="1678654"/>
            <a:ext cx="6172200" cy="1894362"/>
          </a:xfrm>
        </p:spPr>
        <p:txBody>
          <a:bodyPr/>
          <a:lstStyle/>
          <a:p>
            <a:r>
              <a:rPr lang="ru-RU" dirty="0" smtClean="0"/>
              <a:t>Математика. 1 класс</a:t>
            </a:r>
            <a:br>
              <a:rPr lang="ru-RU" dirty="0" smtClean="0"/>
            </a:br>
            <a:r>
              <a:rPr lang="ru-RU" dirty="0" smtClean="0"/>
              <a:t>Тема: «Переместительное свойство сложение»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0" y="4149080"/>
            <a:ext cx="6534472" cy="2225842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Ануфриева Екатерина Владимировна</a:t>
            </a:r>
          </a:p>
          <a:p>
            <a:endParaRPr lang="ru-RU" dirty="0" smtClean="0"/>
          </a:p>
          <a:p>
            <a:r>
              <a:rPr lang="ru-RU" dirty="0" smtClean="0"/>
              <a:t>МОУ «СОШ №65 им. Б.П. </a:t>
            </a:r>
            <a:r>
              <a:rPr lang="ru-RU" dirty="0" err="1" smtClean="0"/>
              <a:t>Агапитова</a:t>
            </a:r>
            <a:r>
              <a:rPr lang="ru-RU" dirty="0" smtClean="0"/>
              <a:t>» </a:t>
            </a:r>
          </a:p>
          <a:p>
            <a:r>
              <a:rPr lang="ru-RU" dirty="0" smtClean="0"/>
              <a:t>г. </a:t>
            </a:r>
            <a:r>
              <a:rPr lang="ru-RU" dirty="0" err="1" smtClean="0"/>
              <a:t>Магнитогорса</a:t>
            </a:r>
            <a:r>
              <a:rPr lang="ru-RU" dirty="0" smtClean="0"/>
              <a:t> Челябинской обл.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3" y="476672"/>
          <a:ext cx="8568954" cy="4815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733"/>
                <a:gridCol w="1210733"/>
                <a:gridCol w="1210733"/>
                <a:gridCol w="1210733"/>
                <a:gridCol w="1131750"/>
                <a:gridCol w="1289715"/>
                <a:gridCol w="1304557"/>
              </a:tblGrid>
              <a:tr h="120386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038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+</a:t>
                      </a:r>
                      <a:endParaRPr lang="ru-RU" sz="6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=</a:t>
                      </a:r>
                      <a:endParaRPr lang="ru-RU" sz="6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038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+</a:t>
                      </a:r>
                      <a:endParaRPr lang="ru-RU" sz="6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=</a:t>
                      </a:r>
                      <a:endParaRPr lang="ru-RU" sz="6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038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/>
                        <a:t>=</a:t>
                      </a:r>
                      <a:endParaRPr lang="ru-RU" sz="6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/>
                        <a:t>+</a:t>
                      </a:r>
                      <a:endParaRPr lang="ru-RU" sz="6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/>
                        <a:t>+</a:t>
                      </a:r>
                      <a:endParaRPr lang="ru-RU" sz="6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Полилиния 4"/>
          <p:cNvSpPr/>
          <p:nvPr/>
        </p:nvSpPr>
        <p:spPr>
          <a:xfrm>
            <a:off x="539552" y="620688"/>
            <a:ext cx="936104" cy="720080"/>
          </a:xfrm>
          <a:custGeom>
            <a:avLst/>
            <a:gdLst>
              <a:gd name="connsiteX0" fmla="*/ 0 w 440675"/>
              <a:gd name="connsiteY0" fmla="*/ 0 h 306636"/>
              <a:gd name="connsiteX1" fmla="*/ 143220 w 440675"/>
              <a:gd name="connsiteY1" fmla="*/ 99152 h 306636"/>
              <a:gd name="connsiteX2" fmla="*/ 77118 w 440675"/>
              <a:gd name="connsiteY2" fmla="*/ 209320 h 306636"/>
              <a:gd name="connsiteX3" fmla="*/ 253388 w 440675"/>
              <a:gd name="connsiteY3" fmla="*/ 297455 h 306636"/>
              <a:gd name="connsiteX4" fmla="*/ 440675 w 440675"/>
              <a:gd name="connsiteY4" fmla="*/ 264405 h 30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75" h="306636">
                <a:moveTo>
                  <a:pt x="0" y="0"/>
                </a:moveTo>
                <a:cubicBezTo>
                  <a:pt x="65183" y="32132"/>
                  <a:pt x="130367" y="64265"/>
                  <a:pt x="143220" y="99152"/>
                </a:cubicBezTo>
                <a:cubicBezTo>
                  <a:pt x="156073" y="134039"/>
                  <a:pt x="58757" y="176270"/>
                  <a:pt x="77118" y="209320"/>
                </a:cubicBezTo>
                <a:cubicBezTo>
                  <a:pt x="95479" y="242370"/>
                  <a:pt x="192795" y="288274"/>
                  <a:pt x="253388" y="297455"/>
                </a:cubicBezTo>
                <a:cubicBezTo>
                  <a:pt x="313981" y="306636"/>
                  <a:pt x="377328" y="285520"/>
                  <a:pt x="440675" y="264405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3059832" y="1916832"/>
            <a:ext cx="864096" cy="720080"/>
          </a:xfrm>
          <a:custGeom>
            <a:avLst/>
            <a:gdLst>
              <a:gd name="connsiteX0" fmla="*/ 0 w 440675"/>
              <a:gd name="connsiteY0" fmla="*/ 0 h 306636"/>
              <a:gd name="connsiteX1" fmla="*/ 143220 w 440675"/>
              <a:gd name="connsiteY1" fmla="*/ 99152 h 306636"/>
              <a:gd name="connsiteX2" fmla="*/ 77118 w 440675"/>
              <a:gd name="connsiteY2" fmla="*/ 209320 h 306636"/>
              <a:gd name="connsiteX3" fmla="*/ 253388 w 440675"/>
              <a:gd name="connsiteY3" fmla="*/ 297455 h 306636"/>
              <a:gd name="connsiteX4" fmla="*/ 440675 w 440675"/>
              <a:gd name="connsiteY4" fmla="*/ 264405 h 30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75" h="306636">
                <a:moveTo>
                  <a:pt x="0" y="0"/>
                </a:moveTo>
                <a:cubicBezTo>
                  <a:pt x="65183" y="32132"/>
                  <a:pt x="130367" y="64265"/>
                  <a:pt x="143220" y="99152"/>
                </a:cubicBezTo>
                <a:cubicBezTo>
                  <a:pt x="156073" y="134039"/>
                  <a:pt x="58757" y="176270"/>
                  <a:pt x="77118" y="209320"/>
                </a:cubicBezTo>
                <a:cubicBezTo>
                  <a:pt x="95479" y="242370"/>
                  <a:pt x="192795" y="288274"/>
                  <a:pt x="253388" y="297455"/>
                </a:cubicBezTo>
                <a:cubicBezTo>
                  <a:pt x="313981" y="306636"/>
                  <a:pt x="377328" y="285520"/>
                  <a:pt x="440675" y="264405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987824" y="620688"/>
            <a:ext cx="936104" cy="792088"/>
          </a:xfrm>
          <a:custGeom>
            <a:avLst/>
            <a:gdLst>
              <a:gd name="connsiteX0" fmla="*/ 0 w 440675"/>
              <a:gd name="connsiteY0" fmla="*/ 0 h 306636"/>
              <a:gd name="connsiteX1" fmla="*/ 143220 w 440675"/>
              <a:gd name="connsiteY1" fmla="*/ 99152 h 306636"/>
              <a:gd name="connsiteX2" fmla="*/ 77118 w 440675"/>
              <a:gd name="connsiteY2" fmla="*/ 209320 h 306636"/>
              <a:gd name="connsiteX3" fmla="*/ 253388 w 440675"/>
              <a:gd name="connsiteY3" fmla="*/ 297455 h 306636"/>
              <a:gd name="connsiteX4" fmla="*/ 440675 w 440675"/>
              <a:gd name="connsiteY4" fmla="*/ 264405 h 30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75" h="306636">
                <a:moveTo>
                  <a:pt x="0" y="0"/>
                </a:moveTo>
                <a:cubicBezTo>
                  <a:pt x="65183" y="32132"/>
                  <a:pt x="130367" y="64265"/>
                  <a:pt x="143220" y="99152"/>
                </a:cubicBezTo>
                <a:cubicBezTo>
                  <a:pt x="156073" y="134039"/>
                  <a:pt x="58757" y="176270"/>
                  <a:pt x="77118" y="209320"/>
                </a:cubicBezTo>
                <a:cubicBezTo>
                  <a:pt x="95479" y="242370"/>
                  <a:pt x="192795" y="288274"/>
                  <a:pt x="253388" y="297455"/>
                </a:cubicBezTo>
                <a:cubicBezTo>
                  <a:pt x="313981" y="306636"/>
                  <a:pt x="377328" y="285520"/>
                  <a:pt x="440675" y="264405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кар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904" y="1988840"/>
            <a:ext cx="1185744" cy="817251"/>
          </a:xfrm>
          <a:prstGeom prst="rect">
            <a:avLst/>
          </a:prstGeom>
        </p:spPr>
      </p:pic>
      <p:pic>
        <p:nvPicPr>
          <p:cNvPr id="9" name="Рисунок 8" descr="кар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3068960"/>
            <a:ext cx="1185744" cy="817251"/>
          </a:xfrm>
          <a:prstGeom prst="rect">
            <a:avLst/>
          </a:prstGeom>
        </p:spPr>
      </p:pic>
      <p:pic>
        <p:nvPicPr>
          <p:cNvPr id="10" name="Рисунок 9" descr="кар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072" y="4293096"/>
            <a:ext cx="1185744" cy="817251"/>
          </a:xfrm>
          <a:prstGeom prst="rect">
            <a:avLst/>
          </a:prstGeom>
        </p:spPr>
      </p:pic>
      <p:pic>
        <p:nvPicPr>
          <p:cNvPr id="11" name="Рисунок 10" descr="кар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3068960"/>
            <a:ext cx="1185744" cy="817251"/>
          </a:xfrm>
          <a:prstGeom prst="rect">
            <a:avLst/>
          </a:prstGeom>
        </p:spPr>
      </p:pic>
      <p:pic>
        <p:nvPicPr>
          <p:cNvPr id="12" name="Рисунок 11" descr="кар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4293096"/>
            <a:ext cx="1185744" cy="817251"/>
          </a:xfrm>
          <a:prstGeom prst="rect">
            <a:avLst/>
          </a:prstGeom>
        </p:spPr>
      </p:pic>
      <p:pic>
        <p:nvPicPr>
          <p:cNvPr id="13" name="Рисунок 12" descr="кар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8344" y="4221088"/>
            <a:ext cx="1185744" cy="817251"/>
          </a:xfrm>
          <a:prstGeom prst="rect">
            <a:avLst/>
          </a:prstGeom>
        </p:spPr>
      </p:pic>
      <p:sp>
        <p:nvSpPr>
          <p:cNvPr id="14" name="Полилиния 13"/>
          <p:cNvSpPr/>
          <p:nvPr/>
        </p:nvSpPr>
        <p:spPr>
          <a:xfrm>
            <a:off x="5364088" y="3140968"/>
            <a:ext cx="936104" cy="648072"/>
          </a:xfrm>
          <a:custGeom>
            <a:avLst/>
            <a:gdLst>
              <a:gd name="connsiteX0" fmla="*/ 0 w 440675"/>
              <a:gd name="connsiteY0" fmla="*/ 0 h 306636"/>
              <a:gd name="connsiteX1" fmla="*/ 143220 w 440675"/>
              <a:gd name="connsiteY1" fmla="*/ 99152 h 306636"/>
              <a:gd name="connsiteX2" fmla="*/ 77118 w 440675"/>
              <a:gd name="connsiteY2" fmla="*/ 209320 h 306636"/>
              <a:gd name="connsiteX3" fmla="*/ 253388 w 440675"/>
              <a:gd name="connsiteY3" fmla="*/ 297455 h 306636"/>
              <a:gd name="connsiteX4" fmla="*/ 440675 w 440675"/>
              <a:gd name="connsiteY4" fmla="*/ 264405 h 30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675" h="306636">
                <a:moveTo>
                  <a:pt x="0" y="0"/>
                </a:moveTo>
                <a:cubicBezTo>
                  <a:pt x="65183" y="32132"/>
                  <a:pt x="130367" y="64265"/>
                  <a:pt x="143220" y="99152"/>
                </a:cubicBezTo>
                <a:cubicBezTo>
                  <a:pt x="156073" y="134039"/>
                  <a:pt x="58757" y="176270"/>
                  <a:pt x="77118" y="209320"/>
                </a:cubicBezTo>
                <a:cubicBezTo>
                  <a:pt x="95479" y="242370"/>
                  <a:pt x="192795" y="288274"/>
                  <a:pt x="253388" y="297455"/>
                </a:cubicBezTo>
                <a:cubicBezTo>
                  <a:pt x="313981" y="306636"/>
                  <a:pt x="377328" y="285520"/>
                  <a:pt x="440675" y="264405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ерш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220072" y="1916832"/>
            <a:ext cx="1297961" cy="618895"/>
          </a:xfrm>
          <a:prstGeom prst="rect">
            <a:avLst/>
          </a:prstGeom>
        </p:spPr>
      </p:pic>
      <p:pic>
        <p:nvPicPr>
          <p:cNvPr id="16" name="Рисунок 15" descr="ерш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23528" y="4365104"/>
            <a:ext cx="1297961" cy="61889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3568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67544" y="476672"/>
            <a:ext cx="1224136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220072" y="2924944"/>
            <a:ext cx="1224136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699792" y="548680"/>
            <a:ext cx="136815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915816" y="1772816"/>
            <a:ext cx="1224136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275856" y="476672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2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580112" y="2852936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2</a:t>
            </a:r>
            <a:endParaRPr lang="ru-RU" sz="6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83568" y="476672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2</a:t>
            </a:r>
            <a:endParaRPr lang="ru-RU" sz="6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131840" y="1700808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2</a:t>
            </a:r>
            <a:endParaRPr lang="ru-RU" sz="6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95536" y="2924944"/>
            <a:ext cx="122413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23528" y="4221088"/>
            <a:ext cx="136815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220072" y="1700808"/>
            <a:ext cx="1296144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95536" y="1844824"/>
            <a:ext cx="122413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843808" y="2996952"/>
            <a:ext cx="122413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843808" y="4221088"/>
            <a:ext cx="122413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220072" y="4149080"/>
            <a:ext cx="122413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668344" y="4221088"/>
            <a:ext cx="122413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7884368" y="4077072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508104" y="4149080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827584" y="1700808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275856" y="4077072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3131840" y="2924944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55576" y="2852936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827584" y="4005064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5508104" y="1628800"/>
            <a:ext cx="6270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323528" y="3933056"/>
            <a:ext cx="8208912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19" grpId="0"/>
      <p:bldP spid="20" grpId="0"/>
      <p:bldP spid="21" grpId="0"/>
      <p:bldP spid="22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476672"/>
            <a:ext cx="6840760" cy="2232248"/>
          </a:xfrm>
        </p:spPr>
        <p:txBody>
          <a:bodyPr>
            <a:noAutofit/>
          </a:bodyPr>
          <a:lstStyle/>
          <a:p>
            <a:r>
              <a:rPr lang="ru-RU" sz="4400" cap="none" dirty="0" smtClean="0">
                <a:solidFill>
                  <a:srgbClr val="7030A0"/>
                </a:solidFill>
              </a:rPr>
              <a:t>Вася поймал в Урале</a:t>
            </a: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81000" y="2348880"/>
            <a:ext cx="2691000" cy="828000"/>
          </a:xfrm>
          <a:prstGeom prst="rect">
            <a:avLst/>
          </a:prstGeom>
        </p:spPr>
      </p:pic>
      <p:pic>
        <p:nvPicPr>
          <p:cNvPr id="6" name="Рисунок 5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775" y="1268760"/>
            <a:ext cx="2691000" cy="828000"/>
          </a:xfrm>
          <a:prstGeom prst="rect">
            <a:avLst/>
          </a:prstGeom>
        </p:spPr>
      </p:pic>
      <p:pic>
        <p:nvPicPr>
          <p:cNvPr id="7" name="Рисунок 6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16088" y="1493168"/>
            <a:ext cx="2691000" cy="828000"/>
          </a:xfrm>
          <a:prstGeom prst="rect">
            <a:avLst/>
          </a:prstGeom>
        </p:spPr>
      </p:pic>
      <p:pic>
        <p:nvPicPr>
          <p:cNvPr id="8" name="Рисунок 7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767" y="2132856"/>
            <a:ext cx="2691000" cy="828000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979712" y="3284984"/>
            <a:ext cx="6840760" cy="223224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48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cap="small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	</a:t>
            </a:r>
            <a:r>
              <a:rPr lang="ru-RU" sz="4800" b="1" cap="small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					.</a:t>
            </a:r>
            <a:r>
              <a:rPr kumimoji="0" lang="ru-RU" sz="48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small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Рисунок 9" descr="koluchska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573016"/>
            <a:ext cx="1513199" cy="1418083"/>
          </a:xfrm>
          <a:prstGeom prst="rect">
            <a:avLst/>
          </a:prstGeom>
        </p:spPr>
      </p:pic>
      <p:pic>
        <p:nvPicPr>
          <p:cNvPr id="11" name="Рисунок 10" descr="koluchska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6913" y="3501008"/>
            <a:ext cx="1513199" cy="1418083"/>
          </a:xfrm>
          <a:prstGeom prst="rect">
            <a:avLst/>
          </a:prstGeom>
        </p:spPr>
      </p:pic>
      <p:pic>
        <p:nvPicPr>
          <p:cNvPr id="12" name="Рисунок 11" descr="koluchska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9081" y="3573016"/>
            <a:ext cx="1513199" cy="1418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476672"/>
            <a:ext cx="6840760" cy="2232248"/>
          </a:xfrm>
        </p:spPr>
        <p:txBody>
          <a:bodyPr>
            <a:noAutofit/>
          </a:bodyPr>
          <a:lstStyle/>
          <a:p>
            <a:r>
              <a:rPr lang="ru-RU" sz="4000" cap="none" dirty="0" smtClean="0">
                <a:solidFill>
                  <a:srgbClr val="7030A0"/>
                </a:solidFill>
              </a:rPr>
              <a:t>Вася поймал в Урале</a:t>
            </a: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81000" y="2348880"/>
            <a:ext cx="2691000" cy="828000"/>
          </a:xfrm>
          <a:prstGeom prst="rect">
            <a:avLst/>
          </a:prstGeom>
        </p:spPr>
      </p:pic>
      <p:pic>
        <p:nvPicPr>
          <p:cNvPr id="6" name="Рисунок 5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775" y="1268760"/>
            <a:ext cx="2691000" cy="828000"/>
          </a:xfrm>
          <a:prstGeom prst="rect">
            <a:avLst/>
          </a:prstGeom>
        </p:spPr>
      </p:pic>
      <p:pic>
        <p:nvPicPr>
          <p:cNvPr id="7" name="Рисунок 6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16088" y="1493168"/>
            <a:ext cx="2691000" cy="828000"/>
          </a:xfrm>
          <a:prstGeom prst="rect">
            <a:avLst/>
          </a:prstGeom>
        </p:spPr>
      </p:pic>
      <p:pic>
        <p:nvPicPr>
          <p:cNvPr id="8" name="Рисунок 7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767" y="2132856"/>
            <a:ext cx="2691000" cy="828000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979712" y="3284984"/>
            <a:ext cx="6840760" cy="223224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48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800" b="1" cap="small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cap="small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	</a:t>
            </a:r>
            <a:r>
              <a:rPr lang="ru-RU" sz="4800" b="1" cap="small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					     .</a:t>
            </a:r>
            <a:endParaRPr kumimoji="0" lang="ru-RU" sz="4800" b="1" i="0" u="none" strike="noStrike" kern="1200" cap="small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Рисунок 12" descr="ersh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431881"/>
            <a:ext cx="2016224" cy="1509287"/>
          </a:xfrm>
          <a:prstGeom prst="rect">
            <a:avLst/>
          </a:prstGeom>
        </p:spPr>
      </p:pic>
      <p:pic>
        <p:nvPicPr>
          <p:cNvPr id="14" name="Рисунок 13" descr="ersh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503889"/>
            <a:ext cx="2016224" cy="1509287"/>
          </a:xfrm>
          <a:prstGeom prst="rect">
            <a:avLst/>
          </a:prstGeom>
        </p:spPr>
      </p:pic>
      <p:pic>
        <p:nvPicPr>
          <p:cNvPr id="15" name="Рисунок 14" descr="ersh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3503889"/>
            <a:ext cx="2016224" cy="1509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476672"/>
            <a:ext cx="6840760" cy="2232248"/>
          </a:xfrm>
        </p:spPr>
        <p:txBody>
          <a:bodyPr>
            <a:noAutofit/>
          </a:bodyPr>
          <a:lstStyle/>
          <a:p>
            <a:r>
              <a:rPr lang="ru-RU" sz="4400" cap="none" dirty="0" smtClean="0">
                <a:solidFill>
                  <a:srgbClr val="7030A0"/>
                </a:solidFill>
              </a:rPr>
              <a:t>Вася поймал в Урале</a:t>
            </a: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373216"/>
            <a:ext cx="6840760" cy="1296144"/>
          </a:xfrm>
        </p:spPr>
        <p:txBody>
          <a:bodyPr>
            <a:normAutofit fontScale="77500" lnSpcReduction="20000"/>
          </a:bodyPr>
          <a:lstStyle/>
          <a:p>
            <a:r>
              <a:rPr lang="ru-RU" sz="5700" dirty="0" smtClean="0">
                <a:solidFill>
                  <a:srgbClr val="7030A0"/>
                </a:solidFill>
              </a:rPr>
              <a:t>Сколько всего рыбок поймал Вася?</a:t>
            </a:r>
          </a:p>
          <a:p>
            <a:endParaRPr lang="ru-RU" dirty="0"/>
          </a:p>
        </p:txBody>
      </p:sp>
      <p:pic>
        <p:nvPicPr>
          <p:cNvPr id="5" name="Рисунок 4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81000" y="2348880"/>
            <a:ext cx="2691000" cy="828000"/>
          </a:xfrm>
          <a:prstGeom prst="rect">
            <a:avLst/>
          </a:prstGeom>
        </p:spPr>
      </p:pic>
      <p:pic>
        <p:nvPicPr>
          <p:cNvPr id="6" name="Рисунок 5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775" y="1268760"/>
            <a:ext cx="2691000" cy="828000"/>
          </a:xfrm>
          <a:prstGeom prst="rect">
            <a:avLst/>
          </a:prstGeom>
        </p:spPr>
      </p:pic>
      <p:pic>
        <p:nvPicPr>
          <p:cNvPr id="7" name="Рисунок 6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16088" y="1493168"/>
            <a:ext cx="2691000" cy="828000"/>
          </a:xfrm>
          <a:prstGeom prst="rect">
            <a:avLst/>
          </a:prstGeom>
        </p:spPr>
      </p:pic>
      <p:pic>
        <p:nvPicPr>
          <p:cNvPr id="8" name="Рисунок 7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767" y="2132856"/>
            <a:ext cx="2691000" cy="828000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979712" y="3284984"/>
            <a:ext cx="6840760" cy="223224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48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800" b="1" cap="small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cap="small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	</a:t>
            </a:r>
            <a:r>
              <a:rPr lang="ru-RU" sz="4800" b="1" cap="small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					     .</a:t>
            </a:r>
            <a:endParaRPr kumimoji="0" lang="ru-RU" sz="4800" b="1" i="0" u="none" strike="noStrike" kern="1200" cap="small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Рисунок 12" descr="ersh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431881"/>
            <a:ext cx="2016224" cy="1509287"/>
          </a:xfrm>
          <a:prstGeom prst="rect">
            <a:avLst/>
          </a:prstGeom>
        </p:spPr>
      </p:pic>
      <p:pic>
        <p:nvPicPr>
          <p:cNvPr id="14" name="Рисунок 13" descr="ersh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503889"/>
            <a:ext cx="2016224" cy="1509287"/>
          </a:xfrm>
          <a:prstGeom prst="rect">
            <a:avLst/>
          </a:prstGeom>
        </p:spPr>
      </p:pic>
      <p:pic>
        <p:nvPicPr>
          <p:cNvPr id="15" name="Рисунок 14" descr="ersh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3503889"/>
            <a:ext cx="2016224" cy="1509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</TotalTime>
  <Words>71</Words>
  <Application>Microsoft Office PowerPoint</Application>
  <PresentationFormat>Экран (4:3)</PresentationFormat>
  <Paragraphs>42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Математика. 1 класс Тема: «Переместительное свойство сложение»</vt:lpstr>
      <vt:lpstr>Слайд 2</vt:lpstr>
      <vt:lpstr>Вася поймал в Урале   </vt:lpstr>
      <vt:lpstr>Вася поймал в Урале   </vt:lpstr>
      <vt:lpstr>Вася поймал в Урале   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Вася поймал в Урале   </dc:title>
  <dc:creator>xelix</dc:creator>
  <cp:lastModifiedBy>xelix</cp:lastModifiedBy>
  <cp:revision>7</cp:revision>
  <dcterms:created xsi:type="dcterms:W3CDTF">2013-02-06T14:45:35Z</dcterms:created>
  <dcterms:modified xsi:type="dcterms:W3CDTF">2017-02-05T15:33:45Z</dcterms:modified>
</cp:coreProperties>
</file>