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3" r:id="rId11"/>
    <p:sldId id="264" r:id="rId12"/>
    <p:sldId id="267" r:id="rId13"/>
    <p:sldId id="268" r:id="rId14"/>
    <p:sldId id="269" r:id="rId15"/>
    <p:sldId id="276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User\Рабочий стол\576f929e191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4365104"/>
            <a:ext cx="4320480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Работу выполнил </a:t>
            </a:r>
            <a:endParaRPr lang="ru-RU" dirty="0" smtClean="0"/>
          </a:p>
          <a:p>
            <a:pPr algn="r"/>
            <a:r>
              <a:rPr lang="ru-RU" dirty="0" smtClean="0"/>
              <a:t>Севастьянов Евгений</a:t>
            </a:r>
            <a:endParaRPr lang="ru-RU" dirty="0" smtClean="0"/>
          </a:p>
          <a:p>
            <a:pPr algn="r"/>
            <a:r>
              <a:rPr lang="ru-RU" dirty="0" smtClean="0"/>
              <a:t>Ученик </a:t>
            </a:r>
            <a:r>
              <a:rPr lang="ru-RU" dirty="0" smtClean="0"/>
              <a:t>6 класса </a:t>
            </a:r>
          </a:p>
          <a:p>
            <a:pPr algn="r"/>
            <a:r>
              <a:rPr lang="ru-RU" dirty="0" smtClean="0"/>
              <a:t>МОУ – </a:t>
            </a:r>
            <a:r>
              <a:rPr lang="ru-RU" dirty="0" err="1" smtClean="0"/>
              <a:t>Сукроменская</a:t>
            </a:r>
            <a:r>
              <a:rPr lang="ru-RU" dirty="0" smtClean="0"/>
              <a:t> СОШ</a:t>
            </a:r>
          </a:p>
          <a:p>
            <a:pPr algn="r"/>
            <a:r>
              <a:rPr lang="ru-RU" dirty="0" smtClean="0"/>
              <a:t>Руководитель Потемкина Екатерина Николаевна ,</a:t>
            </a:r>
          </a:p>
          <a:p>
            <a:pPr algn="r"/>
            <a:r>
              <a:rPr lang="ru-RU" dirty="0" smtClean="0"/>
              <a:t> учитель русского </a:t>
            </a:r>
            <a:r>
              <a:rPr lang="ru-RU" dirty="0" smtClean="0"/>
              <a:t>языка и литературы 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39752" y="1772816"/>
            <a:ext cx="4320480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Пословицы и поговорки в картинках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photo_4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User\Рабочий стол\5_40429229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User\Рабочий стол\569ed73018c7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Documents and Settings\User\Рабочий стол\0012-012-Kakov-master-takova-i-rab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0_63cd8_e215ef05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ttps://yandex.ru/images/search?text=%D0%BA%D0%B0%D1%80%D1%82%D0%B8%D0%BD%D0%BA%D0%B8%20%D0%BF%D0%BE%D1%81%D0%BB%D0%BE%D0%B2%D0%B8%D1%86%D1%8B%20%D0%B2%20%D0%B8%D0%BB%D0%BB%D1%8E%D1%81%D1%82%D1%80%D0%B0%D1%86%D0%B8%D1%8F%D1%85&amp;img_url=https%3A%2F%2Fru-static.z-dn.net%2Ffiles%2Fd53%2F3dc500979d62532f72570a9022644bf1.jpg&amp;pos=1&amp;rpt=simage&amp;stype=image&amp;lr=14&amp;noreask=1&amp;family=yes&amp;parent-reqid=1485796347588082-219399488575517784300568-sas1-5484&amp;source=wiz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tx2">
                    <a:lumMod val="75000"/>
                  </a:schemeClr>
                </a:solidFill>
              </a:rPr>
              <a:t>Спасибо </a:t>
            </a:r>
            <a:r>
              <a:rPr lang="ru-RU" sz="9600" smtClean="0">
                <a:solidFill>
                  <a:schemeClr val="tx2">
                    <a:lumMod val="75000"/>
                  </a:schemeClr>
                </a:solidFill>
              </a:rPr>
              <a:t>за внимание!</a:t>
            </a:r>
            <a:endParaRPr lang="ru-RU" sz="9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71208892_l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2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User\Рабочий стол\102010627_lub0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зима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hello_html_m48c21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078"/>
            <a:ext cx="8786842" cy="6819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Dobroe-slo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Рабочий стол\0_c6775_90f60fbe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Рабочий стол\poslovic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37</Words>
  <Application>Microsoft Office PowerPoint</Application>
  <PresentationFormat>Экран (4:3)</PresentationFormat>
  <Paragraphs>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Информация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Поговорки и пословицы</dc:title>
  <cp:lastModifiedBy>Admin</cp:lastModifiedBy>
  <cp:revision>12</cp:revision>
  <dcterms:modified xsi:type="dcterms:W3CDTF">2017-01-30T17:17:33Z</dcterms:modified>
</cp:coreProperties>
</file>