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5" r:id="rId8"/>
    <p:sldId id="26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676400"/>
            <a:ext cx="7162800" cy="2438400"/>
          </a:xfrm>
          <a:scene3d>
            <a:camera prst="obliqueTopRight"/>
            <a:lightRig rig="threePt" dir="t"/>
          </a:scene3d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педагог-психолог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МБДОУ «Д/с №47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Пархоменко И.Н.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3523" y="2286000"/>
            <a:ext cx="526167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Сказко</a:t>
            </a:r>
            <a:r>
              <a:rPr lang="ru-RU" sz="40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терапия</a:t>
            </a:r>
            <a:r>
              <a:rPr lang="ru-RU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в работе с детьми дошкольного возраста</a:t>
            </a:r>
            <a:endParaRPr lang="ru-RU" sz="4000" b="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78595">
            <a:off x="6215480" y="347011"/>
            <a:ext cx="2553569" cy="2217584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Результат </a:t>
            </a:r>
            <a:r>
              <a:rPr lang="ru-RU" sz="2800" b="1" u="sng" dirty="0" err="1" smtClean="0">
                <a:solidFill>
                  <a:srgbClr val="7030A0"/>
                </a:solidFill>
              </a:rPr>
              <a:t>сказкотерапии</a:t>
            </a:r>
            <a:r>
              <a:rPr lang="ru-RU" sz="2800" b="1" u="sng" dirty="0" smtClean="0">
                <a:solidFill>
                  <a:srgbClr val="7030A0"/>
                </a:solidFill>
              </a:rPr>
              <a:t>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924800" cy="51785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В результате </a:t>
            </a:r>
            <a:r>
              <a:rPr lang="ru-RU" dirty="0" err="1" smtClean="0"/>
              <a:t>сказкотерапии</a:t>
            </a:r>
            <a:r>
              <a:rPr lang="ru-RU" dirty="0" smtClean="0"/>
              <a:t>:</a:t>
            </a:r>
          </a:p>
          <a:p>
            <a:pPr algn="just">
              <a:buNone/>
            </a:pPr>
            <a:r>
              <a:rPr lang="ru-RU" dirty="0" smtClean="0"/>
              <a:t>   - «проживается» и «</a:t>
            </a:r>
            <a:r>
              <a:rPr lang="ru-RU" dirty="0" err="1" smtClean="0"/>
              <a:t>отреагируется</a:t>
            </a:r>
            <a:r>
              <a:rPr lang="ru-RU" dirty="0" smtClean="0"/>
              <a:t>» ребёнком проблемная ситуация;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- развивается уверенность в собственных силах и поддержке взрослого, которая ребёнку </a:t>
            </a:r>
            <a:r>
              <a:rPr lang="ru-RU" dirty="0" smtClean="0"/>
              <a:t>так </a:t>
            </a:r>
            <a:r>
              <a:rPr lang="ru-RU" dirty="0" smtClean="0"/>
              <a:t>необходима;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- создаются условия для </a:t>
            </a:r>
            <a:r>
              <a:rPr lang="ru-RU" dirty="0" smtClean="0"/>
              <a:t>развития эмоциональной сферы </a:t>
            </a:r>
            <a:r>
              <a:rPr lang="ru-RU" dirty="0" smtClean="0"/>
              <a:t>дошкольника;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- воображение ребёнка обогащается </a:t>
            </a:r>
            <a:r>
              <a:rPr lang="ru-RU" dirty="0" smtClean="0"/>
              <a:t>образами и </a:t>
            </a:r>
            <a:r>
              <a:rPr lang="ru-RU" dirty="0" smtClean="0"/>
              <a:t>представлениями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667000"/>
            <a:ext cx="2590800" cy="2181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56356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На заметку</a:t>
            </a:r>
            <a:r>
              <a:rPr lang="ru-RU" sz="2800" b="1" u="sng" dirty="0" smtClean="0">
                <a:solidFill>
                  <a:srgbClr val="7030A0"/>
                </a:solidFill>
              </a:rPr>
              <a:t>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153400" cy="571195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ru-RU" b="1" dirty="0" err="1" smtClean="0">
                <a:solidFill>
                  <a:srgbClr val="FF0000"/>
                </a:solidFill>
              </a:rPr>
              <a:t>Сказкотерапия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(«</a:t>
            </a:r>
            <a:r>
              <a:rPr lang="ru-RU" dirty="0" smtClean="0"/>
              <a:t>л</a:t>
            </a:r>
            <a:r>
              <a:rPr lang="ru-RU" dirty="0" smtClean="0"/>
              <a:t>ечение сказкой») - это направление </a:t>
            </a:r>
            <a:r>
              <a:rPr lang="ru-RU" dirty="0" err="1" smtClean="0"/>
              <a:t>арт-терапии</a:t>
            </a:r>
            <a:r>
              <a:rPr lang="ru-RU" dirty="0" smtClean="0"/>
              <a:t>, используемый для корректировки детских проблем психологического характера.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/>
              <a:t>     Сказку используют и врачи , и психологи, и педагоги, и каждый специалист находит а сказке тот ресурс, который помогает ему решать его профессиональные задачи. Вовремя рассказанная сказка для ребёнка значит столько же, сколько психологическая консультация взрослого. Отличие только в том, что от ребёнка не требуется в слух делать выводы и анализировать, что с ним происходит: работа идёт на внутреннем подсознательном уровне.</a:t>
            </a:r>
            <a:endParaRPr lang="ru-RU" sz="2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Подбор сказок: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001000" cy="55595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Сказки для </a:t>
            </a:r>
            <a:r>
              <a:rPr lang="ru-RU" dirty="0" err="1" smtClean="0"/>
              <a:t>сказкотерапии</a:t>
            </a:r>
            <a:r>
              <a:rPr lang="ru-RU" dirty="0" smtClean="0"/>
              <a:t> </a:t>
            </a:r>
            <a:r>
              <a:rPr lang="ru-RU" dirty="0" err="1" smtClean="0"/>
              <a:t>подбираютя</a:t>
            </a:r>
            <a:r>
              <a:rPr lang="ru-RU" dirty="0" smtClean="0"/>
              <a:t> разные:</a:t>
            </a:r>
          </a:p>
          <a:p>
            <a:pPr algn="just">
              <a:buNone/>
            </a:pPr>
            <a:r>
              <a:rPr lang="ru-RU" dirty="0" smtClean="0"/>
              <a:t>-русские народные;</a:t>
            </a:r>
          </a:p>
          <a:p>
            <a:pPr algn="just">
              <a:buNone/>
            </a:pPr>
            <a:r>
              <a:rPr lang="ru-RU" dirty="0" smtClean="0"/>
              <a:t>-авторские;</a:t>
            </a:r>
          </a:p>
          <a:p>
            <a:pPr algn="just">
              <a:buNone/>
            </a:pPr>
            <a:r>
              <a:rPr lang="ru-RU" dirty="0" smtClean="0"/>
              <a:t>-</a:t>
            </a:r>
            <a:r>
              <a:rPr lang="ru-RU" dirty="0" err="1" smtClean="0"/>
              <a:t>психорекционные</a:t>
            </a:r>
            <a:r>
              <a:rPr lang="ru-RU" dirty="0" smtClean="0"/>
              <a:t> (специально разработанные);</a:t>
            </a:r>
          </a:p>
          <a:p>
            <a:pPr algn="just">
              <a:buNone/>
            </a:pPr>
            <a:r>
              <a:rPr lang="ru-RU" dirty="0" smtClean="0"/>
              <a:t>- медитативные;</a:t>
            </a:r>
          </a:p>
          <a:p>
            <a:pPr algn="just">
              <a:buNone/>
            </a:pPr>
            <a:r>
              <a:rPr lang="ru-RU" dirty="0" smtClean="0"/>
              <a:t>- самостоятельно сочиненные детьми сказки.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/>
              <a:t>Сочинение сказок ребёнком и для ребёнка – основа </a:t>
            </a:r>
            <a:r>
              <a:rPr lang="ru-RU" sz="2000" i="1" dirty="0" err="1" smtClean="0"/>
              <a:t>сказкотерапиию</a:t>
            </a:r>
            <a:r>
              <a:rPr lang="ru-RU" sz="2000" i="1" dirty="0" smtClean="0"/>
              <a:t>. Через сказку можно узнать о таких переживаниях детей, которые они сами толком не осознают или стесняются обсуждать со взрослым.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</a:rPr>
              <a:t>Принцип подбора сказок:</a:t>
            </a: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38862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Основной </a:t>
            </a:r>
            <a:r>
              <a:rPr lang="ru-RU" dirty="0" smtClean="0"/>
              <a:t>принцип подбора сказок – это направленность проблемной ситуации, характерной для данного возраста, нравственный урок, который дает сказка, доступный для осмысления детям  дошкольного возраста.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Структурирование сказок: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В </a:t>
            </a:r>
            <a:r>
              <a:rPr lang="ru-RU" sz="2000" dirty="0" err="1" smtClean="0"/>
              <a:t>сказкотерапии</a:t>
            </a:r>
            <a:r>
              <a:rPr lang="ru-RU" sz="2000" dirty="0" smtClean="0"/>
              <a:t> сказки структурируются по отдельно взятым детским проблемам: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детей испытывающих страхи ( перед </a:t>
            </a:r>
            <a:r>
              <a:rPr lang="ru-RU" sz="2000" dirty="0" err="1" smtClean="0"/>
              <a:t>медецинским</a:t>
            </a:r>
            <a:r>
              <a:rPr lang="ru-RU" sz="2000" dirty="0" smtClean="0"/>
              <a:t> кабинетом и другие страхи);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</a:t>
            </a:r>
            <a:r>
              <a:rPr lang="ru-RU" sz="2000" dirty="0" err="1" smtClean="0"/>
              <a:t>гиперактивных</a:t>
            </a:r>
            <a:r>
              <a:rPr lang="ru-RU" sz="2000" dirty="0" smtClean="0"/>
              <a:t> детей;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агрессивных детей;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детей, страдающих расстройством поведения;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детей, которые столкнулись с проблемами семейных отношений (развод родителей, появление «нового» члена семьи и т.д.);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</a:t>
            </a:r>
            <a:r>
              <a:rPr lang="ru-RU" sz="2000" dirty="0" smtClean="0"/>
              <a:t>казки для детей в случае потерь значимых людей или любимых животных.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Возрастной диапазон: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1054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При подборе сказок необходимо учитывать  возраст аудитории: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- детям 3-5 лет наиболее понятны и близки сказки о животных и о взаимодействии людей и животных.  В этом возрасте дети часто идентифицируют себя с животными, легко перевоплощаются в них, копируя их манеру поведения.</a:t>
            </a:r>
          </a:p>
          <a:p>
            <a:pPr algn="just">
              <a:buNone/>
            </a:pPr>
            <a:r>
              <a:rPr lang="ru-RU" dirty="0" smtClean="0"/>
              <a:t>       - начиная </a:t>
            </a:r>
            <a:r>
              <a:rPr lang="ru-RU" dirty="0" smtClean="0"/>
              <a:t>с 5 лет, ребёнок идентифицирует  себя преимущественно с человеческими персонажами: Принцессами, Царевнами, Солдатами и пр. Чем старше становится ребёнок, тем с большим удовольствием он читает истории и сказки о людях, потому что в этих историях содержится рассказ о том, как человек познаёт мир.</a:t>
            </a:r>
          </a:p>
          <a:p>
            <a:pPr algn="just">
              <a:buNone/>
            </a:pPr>
            <a:r>
              <a:rPr lang="ru-RU" dirty="0" smtClean="0"/>
              <a:t>         - примерно </a:t>
            </a:r>
            <a:r>
              <a:rPr lang="ru-RU" dirty="0" smtClean="0"/>
              <a:t>с 5-6 лет ребёнок предпочитает волшебные сказки.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Построение работы со сказкой: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5254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  <a:r>
              <a:rPr lang="ru-RU" sz="2000" dirty="0" smtClean="0"/>
              <a:t>Работа </a:t>
            </a:r>
            <a:r>
              <a:rPr lang="ru-RU" sz="2000" dirty="0" smtClean="0"/>
              <a:t>со сказкой строится следующим образом:</a:t>
            </a:r>
          </a:p>
          <a:p>
            <a:pPr algn="just"/>
            <a:r>
              <a:rPr lang="ru-RU" sz="2000" dirty="0" smtClean="0"/>
              <a:t>1) чтение или рассказ самой </a:t>
            </a:r>
            <a:r>
              <a:rPr lang="ru-RU" sz="2000" dirty="0" smtClean="0"/>
              <a:t>сказки</a:t>
            </a:r>
            <a:r>
              <a:rPr lang="ru-RU" sz="2000" dirty="0" smtClean="0"/>
              <a:t>;</a:t>
            </a:r>
          </a:p>
          <a:p>
            <a:pPr algn="just"/>
            <a:r>
              <a:rPr lang="ru-RU" sz="2000" dirty="0" smtClean="0"/>
              <a:t>2) </a:t>
            </a:r>
            <a:r>
              <a:rPr lang="ru-RU" sz="2000" dirty="0" smtClean="0"/>
              <a:t>обсуждение сказки. </a:t>
            </a:r>
            <a:r>
              <a:rPr lang="ru-RU" sz="2000" dirty="0" smtClean="0"/>
              <a:t>Причем, в обсуждении ребенок должен быть уверен, что он может высказывать любое свое мнение, т.е. все что он ни говорит не должно подвергаться осуждению. </a:t>
            </a:r>
            <a:r>
              <a:rPr lang="ru-RU" sz="2000" dirty="0" smtClean="0"/>
              <a:t>рисунок </a:t>
            </a:r>
            <a:r>
              <a:rPr lang="ru-RU" sz="2000" dirty="0" smtClean="0"/>
              <a:t>наиболее значимого для ребенка отрывка;</a:t>
            </a:r>
          </a:p>
          <a:p>
            <a:pPr algn="just"/>
            <a:r>
              <a:rPr lang="ru-RU" sz="2000" dirty="0" smtClean="0"/>
              <a:t>3) драматизация, т.е. проигрывание сказки в ролях. Ребенок интуитивно выбирает для себя "исцеляющую" роль. </a:t>
            </a:r>
            <a:r>
              <a:rPr lang="ru-RU" sz="2000" dirty="0" smtClean="0"/>
              <a:t>С целью проигрывания проблемных моментов, роль </a:t>
            </a:r>
            <a:r>
              <a:rPr lang="ru-RU" sz="2000" dirty="0" smtClean="0"/>
              <a:t>сценариста </a:t>
            </a:r>
            <a:r>
              <a:rPr lang="ru-RU" sz="2000" dirty="0" smtClean="0"/>
              <a:t>отдаётся ребенку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609600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Структура построения сказочного сюжета: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5254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1. </a:t>
            </a:r>
            <a:r>
              <a:rPr lang="ru-RU" sz="2000" u="sng" dirty="0" smtClean="0"/>
              <a:t>Ритуал «Входа в сказку» (настрой):</a:t>
            </a:r>
            <a:r>
              <a:rPr lang="ru-RU" sz="2000" dirty="0" smtClean="0"/>
              <a:t> начало сказки, встреча с её героями. Начинается со слов: «Жили-были..».</a:t>
            </a:r>
          </a:p>
          <a:p>
            <a:pPr algn="just">
              <a:buNone/>
            </a:pPr>
            <a:r>
              <a:rPr lang="ru-RU" sz="2000" dirty="0" smtClean="0"/>
              <a:t>2. </a:t>
            </a:r>
            <a:r>
              <a:rPr lang="ru-RU" sz="2000" u="sng" dirty="0" smtClean="0"/>
              <a:t>Основная часть: </a:t>
            </a:r>
          </a:p>
          <a:p>
            <a:pPr algn="just">
              <a:buNone/>
            </a:pPr>
            <a:r>
              <a:rPr lang="ru-RU" sz="2000" dirty="0" smtClean="0"/>
              <a:t>    -создание проблемы - герой сталкивается с какой–то проблемой, конфликтом, совпадающим с проблемой ребёнка. Начинается словами: «И вдруг однажды…»;</a:t>
            </a:r>
          </a:p>
          <a:p>
            <a:pPr algn="just">
              <a:buNone/>
            </a:pPr>
            <a:r>
              <a:rPr lang="ru-RU" sz="2000" dirty="0" smtClean="0"/>
              <a:t>    -показ проблемы –показ решения проблемы на примере героев сказки. Используются слова: «Из-за этого…».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3.  </a:t>
            </a:r>
            <a:r>
              <a:rPr lang="ru-RU" sz="2000" u="sng" dirty="0" smtClean="0"/>
              <a:t>Кульминация</a:t>
            </a:r>
            <a:r>
              <a:rPr lang="ru-RU" sz="2000" dirty="0" smtClean="0"/>
              <a:t> – герои сказки справляются с трудностями.</a:t>
            </a:r>
          </a:p>
          <a:p>
            <a:pPr algn="just">
              <a:buNone/>
            </a:pPr>
            <a:r>
              <a:rPr lang="ru-RU" sz="2000" dirty="0" smtClean="0"/>
              <a:t> 4. </a:t>
            </a:r>
            <a:r>
              <a:rPr lang="ru-RU" sz="2000" u="sng" dirty="0" smtClean="0"/>
              <a:t>Ритуал «Выхода из сказки» или «Развязка». </a:t>
            </a:r>
            <a:r>
              <a:rPr lang="ru-RU" sz="2000" dirty="0" smtClean="0"/>
              <a:t>Развязка терапевтической сказки должна быть позитивной.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Что дают такие сказки?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48768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Во-первых, ребенок понимает, что взрослых интересуют его проблемы, </a:t>
            </a:r>
            <a:r>
              <a:rPr lang="ru-RU" dirty="0" smtClean="0"/>
              <a:t>что взрослые </a:t>
            </a:r>
            <a:r>
              <a:rPr lang="ru-RU" dirty="0" smtClean="0"/>
              <a:t>на его стороне.</a:t>
            </a:r>
          </a:p>
          <a:p>
            <a:pPr algn="just"/>
            <a:r>
              <a:rPr lang="ru-RU" dirty="0" smtClean="0"/>
              <a:t>Во-вторых, он усваивает следующий подход к жизни: </a:t>
            </a:r>
            <a:r>
              <a:rPr lang="ru-RU" dirty="0" smtClean="0"/>
              <a:t>«Ищи </a:t>
            </a:r>
            <a:r>
              <a:rPr lang="ru-RU" dirty="0" smtClean="0"/>
              <a:t>силы для разрешения конфликта в себе самом, ты их обязательно найдешь и победишь </a:t>
            </a:r>
            <a:r>
              <a:rPr lang="ru-RU" dirty="0" smtClean="0"/>
              <a:t>трудности», </a:t>
            </a:r>
            <a:r>
              <a:rPr lang="ru-RU" dirty="0" smtClean="0"/>
              <a:t>т.е. мы проживаем нашу жизнь так, как мы ее для себя строим.</a:t>
            </a:r>
          </a:p>
          <a:p>
            <a:pPr algn="just"/>
            <a:r>
              <a:rPr lang="ru-RU" dirty="0" smtClean="0"/>
              <a:t>В-третьих, истории показывают, что выход из любой ситуации есть всегда, надо только его поискать.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754</Words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На заметку:</vt:lpstr>
      <vt:lpstr>Подбор сказок:</vt:lpstr>
      <vt:lpstr>Принцип подбора сказок:</vt:lpstr>
      <vt:lpstr>Структурирование сказок:</vt:lpstr>
      <vt:lpstr>Возрастной диапазон:</vt:lpstr>
      <vt:lpstr>Построение работы со сказкой:</vt:lpstr>
      <vt:lpstr>Структура построения сказочного сюжета:</vt:lpstr>
      <vt:lpstr>Что дают такие сказки?</vt:lpstr>
      <vt:lpstr>Результат сказкотерапии: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33</cp:revision>
  <dcterms:modified xsi:type="dcterms:W3CDTF">2015-01-21T02:20:41Z</dcterms:modified>
</cp:coreProperties>
</file>