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511" autoAdjust="0"/>
  </p:normalViewPr>
  <p:slideViewPr>
    <p:cSldViewPr>
      <p:cViewPr varScale="1">
        <p:scale>
          <a:sx n="84" d="100"/>
          <a:sy n="84" d="100"/>
        </p:scale>
        <p:origin x="-154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E53AE-F613-4657-853D-283104B11D40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D8D883-9D5A-4E0E-9A61-8BC11FA7A3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437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8D883-9D5A-4E0E-9A61-8BC11FA7A37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791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3CF4-E927-4A7F-A3E2-F24CFF5A080A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C97D-FFDE-4AC8-B51D-A7425BF9AC6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3CF4-E927-4A7F-A3E2-F24CFF5A080A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C97D-FFDE-4AC8-B51D-A7425BF9AC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3CF4-E927-4A7F-A3E2-F24CFF5A080A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C97D-FFDE-4AC8-B51D-A7425BF9AC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3CF4-E927-4A7F-A3E2-F24CFF5A080A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C97D-FFDE-4AC8-B51D-A7425BF9AC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3CF4-E927-4A7F-A3E2-F24CFF5A080A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C97D-FFDE-4AC8-B51D-A7425BF9AC6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3CF4-E927-4A7F-A3E2-F24CFF5A080A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C97D-FFDE-4AC8-B51D-A7425BF9AC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3CF4-E927-4A7F-A3E2-F24CFF5A080A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C97D-FFDE-4AC8-B51D-A7425BF9AC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3CF4-E927-4A7F-A3E2-F24CFF5A080A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C97D-FFDE-4AC8-B51D-A7425BF9AC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3CF4-E927-4A7F-A3E2-F24CFF5A080A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C97D-FFDE-4AC8-B51D-A7425BF9AC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3CF4-E927-4A7F-A3E2-F24CFF5A080A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C97D-FFDE-4AC8-B51D-A7425BF9AC6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3CF4-E927-4A7F-A3E2-F24CFF5A080A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C97D-FFDE-4AC8-B51D-A7425BF9AC6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8E53CF4-E927-4A7F-A3E2-F24CFF5A080A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673C97D-FFDE-4AC8-B51D-A7425BF9AC6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323323"/>
            <a:ext cx="77768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cs typeface="Aharoni" panose="02010803020104030203" pitchFamily="2" charset="-79"/>
              </a:rPr>
              <a:t>ГБОУ « Школа №329»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cs typeface="Aharoni" panose="02010803020104030203" pitchFamily="2" charset="-79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cs typeface="Aharoni" panose="02010803020104030203" pitchFamily="2" charset="-79"/>
              </a:rPr>
              <a:t>Дошкольное отделение №4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cs typeface="Aharoni" panose="02010803020104030203" pitchFamily="2" charset="-79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cs typeface="Aharoni" panose="02010803020104030203" pitchFamily="2" charset="-79"/>
              </a:rPr>
              <a:t>по адресу 4-ый </a:t>
            </a:r>
            <a:r>
              <a:rPr lang="ru-RU" sz="2800" b="0" dirty="0" err="1" smtClean="0">
                <a:solidFill>
                  <a:schemeClr val="tx1"/>
                </a:solidFill>
                <a:effectLst/>
                <a:latin typeface="Calibri" pitchFamily="34" charset="0"/>
                <a:cs typeface="Aharoni" panose="02010803020104030203" pitchFamily="2" charset="-79"/>
              </a:rPr>
              <a:t>Вешняковский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cs typeface="Aharoni" panose="02010803020104030203" pitchFamily="2" charset="-79"/>
              </a:rPr>
              <a:t> </a:t>
            </a:r>
            <a:r>
              <a:rPr lang="ru-RU" sz="2800" b="0" dirty="0" err="1" smtClean="0">
                <a:solidFill>
                  <a:schemeClr val="tx1"/>
                </a:solidFill>
                <a:effectLst/>
                <a:latin typeface="Calibri" pitchFamily="34" charset="0"/>
                <a:cs typeface="Aharoni" panose="02010803020104030203" pitchFamily="2" charset="-79"/>
              </a:rPr>
              <a:t>пр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cs typeface="Aharoni" panose="02010803020104030203" pitchFamily="2" charset="-79"/>
              </a:rPr>
              <a:t>-д. д.3 стр. 1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cs typeface="Aharoni" panose="02010803020104030203" pitchFamily="2" charset="-79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cs typeface="Aharoni" panose="02010803020104030203" pitchFamily="2" charset="-79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cs typeface="Aharoni" panose="02010803020104030203" pitchFamily="2" charset="-79"/>
              </a:rPr>
            </a:br>
            <a:endParaRPr lang="ru-RU" sz="2800" dirty="0"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4788024" y="4869160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Подготовила и провела </a:t>
            </a:r>
          </a:p>
          <a:p>
            <a:pPr algn="r"/>
            <a:r>
              <a:rPr lang="ru-RU" sz="2400" dirty="0" smtClean="0"/>
              <a:t>Воспитатель группы </a:t>
            </a:r>
          </a:p>
          <a:p>
            <a:pPr algn="r"/>
            <a:r>
              <a:rPr lang="ru-RU" sz="2400" dirty="0" smtClean="0"/>
              <a:t>Касаткина  Л.В.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5683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Спасибо за внимание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81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764704"/>
            <a:ext cx="7272808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cs typeface="Aharoni" panose="02010803020104030203" pitchFamily="2" charset="-79"/>
              </a:rPr>
              <a:t>Ц</a:t>
            </a:r>
            <a:r>
              <a:rPr lang="ru-RU" sz="2800" b="1" dirty="0" smtClean="0">
                <a:cs typeface="Aharoni" panose="02010803020104030203" pitchFamily="2" charset="-79"/>
              </a:rPr>
              <a:t>ель:</a:t>
            </a:r>
          </a:p>
          <a:p>
            <a:r>
              <a:rPr lang="ru-RU" sz="2000" dirty="0"/>
              <a:t>С</a:t>
            </a:r>
            <a:r>
              <a:rPr lang="ru-RU" sz="2000" dirty="0" smtClean="0"/>
              <a:t>оздавать благоприятную обстановку для развития положительных эмоций и радостного настроения.</a:t>
            </a:r>
          </a:p>
          <a:p>
            <a:r>
              <a:rPr lang="ru-RU" sz="2800" b="1" dirty="0" smtClean="0">
                <a:cs typeface="Aharoni" panose="02010803020104030203" pitchFamily="2" charset="-79"/>
              </a:rPr>
              <a:t>Задачи:</a:t>
            </a:r>
          </a:p>
          <a:p>
            <a:r>
              <a:rPr lang="ru-RU" sz="2000" dirty="0">
                <a:cs typeface="Aharoni" panose="02010803020104030203" pitchFamily="2" charset="-79"/>
              </a:rPr>
              <a:t>-</a:t>
            </a:r>
            <a:r>
              <a:rPr lang="ru-RU" sz="2000" dirty="0" smtClean="0">
                <a:cs typeface="Aharoni" panose="02010803020104030203" pitchFamily="2" charset="-79"/>
              </a:rPr>
              <a:t> формировать способность детей к диалогической речи.</a:t>
            </a:r>
          </a:p>
          <a:p>
            <a:r>
              <a:rPr lang="ru-RU" sz="2000" dirty="0" smtClean="0">
                <a:cs typeface="Aharoni" panose="02010803020104030203" pitchFamily="2" charset="-79"/>
              </a:rPr>
              <a:t>-Учить отвечать на вопросы, словом и предложением состоящим из 3 –х  4 –х слов.</a:t>
            </a:r>
          </a:p>
          <a:p>
            <a:r>
              <a:rPr lang="ru-RU" sz="2000" dirty="0" smtClean="0">
                <a:cs typeface="Aharoni" panose="02010803020104030203" pitchFamily="2" charset="-79"/>
              </a:rPr>
              <a:t>-Упражнять звукоподражать голосам животных, мышки, собаки, петуха, кошки.</a:t>
            </a:r>
          </a:p>
          <a:p>
            <a:r>
              <a:rPr lang="ru-RU" sz="2000" dirty="0" smtClean="0">
                <a:cs typeface="Aharoni" panose="02010803020104030203" pitchFamily="2" charset="-79"/>
              </a:rPr>
              <a:t>-Воспитывать бережное отношение к животным..</a:t>
            </a:r>
          </a:p>
          <a:p>
            <a:r>
              <a:rPr lang="ru-RU" sz="2000" dirty="0" smtClean="0">
                <a:cs typeface="Aharoni" panose="02010803020104030203" pitchFamily="2" charset="-79"/>
              </a:rPr>
              <a:t>-Развивать внимание.</a:t>
            </a:r>
          </a:p>
          <a:p>
            <a:r>
              <a:rPr lang="ru-RU" sz="2000" dirty="0" smtClean="0">
                <a:cs typeface="Aharoni" panose="02010803020104030203" pitchFamily="2" charset="-79"/>
              </a:rPr>
              <a:t>-Обогащать словарный запас детей.</a:t>
            </a:r>
          </a:p>
          <a:p>
            <a:r>
              <a:rPr lang="ru-RU" sz="2800" b="1" dirty="0" smtClean="0">
                <a:cs typeface="Aharoni" panose="02010803020104030203" pitchFamily="2" charset="-79"/>
              </a:rPr>
              <a:t>Оборудование:</a:t>
            </a:r>
          </a:p>
          <a:p>
            <a:r>
              <a:rPr lang="ru-RU" sz="2000" dirty="0"/>
              <a:t>Игрушки: кукла Маша, щенок, бабушка, петух, мышка, кошка, цветной коврик, </a:t>
            </a:r>
            <a:r>
              <a:rPr lang="ru-RU" sz="2000" dirty="0" smtClean="0"/>
              <a:t>мячик, декорации – деревья, кусты, дом, качели, песочница, скамейка.</a:t>
            </a:r>
            <a:endParaRPr lang="ru-RU" sz="2000" dirty="0"/>
          </a:p>
          <a:p>
            <a:endParaRPr lang="ru-RU" sz="2000" dirty="0" smtClean="0">
              <a:cs typeface="Aharoni" panose="02010803020104030203" pitchFamily="2" charset="-79"/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8171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Девочка Маша гуляла во дворе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она играла в мячик, качалась на качелях, делала в песочнице куличики.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84984"/>
            <a:ext cx="4337579" cy="3168352"/>
          </a:xfrm>
        </p:spPr>
      </p:pic>
      <p:sp>
        <p:nvSpPr>
          <p:cNvPr id="9" name="TextBox 8"/>
          <p:cNvSpPr txBox="1"/>
          <p:nvPr/>
        </p:nvSpPr>
        <p:spPr>
          <a:xfrm>
            <a:off x="4788024" y="3861048"/>
            <a:ext cx="41764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Маша нашла под скамейкой щенка и отнесла домой и положила на коврике около крылечка спать.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3003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6562" y="764704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Пока щенок спал пригревшись на солнышке около дома, дети тоже отдыхали играя в игру, Лохматый пес</a:t>
            </a: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5364088" y="4221088"/>
            <a:ext cx="3528392" cy="1440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C:\Users\Люба\Desktop\Новая папка\WP_20160413_16_08_26_P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34" y="2060848"/>
            <a:ext cx="338437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007" y="2060849"/>
            <a:ext cx="4780467" cy="3816424"/>
          </a:xfrm>
        </p:spPr>
      </p:pic>
    </p:spTree>
    <p:extLst>
      <p:ext uri="{BB962C8B-B14F-4D97-AF65-F5344CB8AC3E}">
        <p14:creationId xmlns:p14="http://schemas.microsoft.com/office/powerpoint/2010/main" val="273964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физкультминутка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   Цель</a:t>
            </a:r>
            <a:r>
              <a:rPr lang="ru-RU" b="1" dirty="0"/>
              <a:t>.</a:t>
            </a: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совершенствовать       умение </a:t>
            </a:r>
            <a:r>
              <a:rPr lang="ru-RU" dirty="0"/>
              <a:t>двигаться врассыпную, двигаться в соответствии с текстом, развивать ориентировку в пространстве, ловкость. 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585" y="2728494"/>
            <a:ext cx="4035829" cy="2269375"/>
          </a:xfrm>
        </p:spPr>
      </p:pic>
    </p:spTree>
    <p:extLst>
      <p:ext uri="{BB962C8B-B14F-4D97-AF65-F5344CB8AC3E}">
        <p14:creationId xmlns:p14="http://schemas.microsoft.com/office/powerpoint/2010/main" val="350053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3648" y="704088"/>
            <a:ext cx="5832648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Ход игры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9512" y="1340768"/>
            <a:ext cx="8507288" cy="498383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ru-RU" sz="2400" dirty="0"/>
              <a:t>Вот лежит лохматый пес,</a:t>
            </a:r>
          </a:p>
          <a:p>
            <a:pPr marL="0" indent="0" algn="just">
              <a:buNone/>
            </a:pPr>
            <a:r>
              <a:rPr lang="ru-RU" sz="2400" dirty="0"/>
              <a:t> в</a:t>
            </a:r>
            <a:r>
              <a:rPr lang="ru-RU" sz="2400" dirty="0" smtClean="0"/>
              <a:t> </a:t>
            </a:r>
            <a:r>
              <a:rPr lang="ru-RU" sz="2400" dirty="0"/>
              <a:t>лапы он уткнул свой нос,</a:t>
            </a:r>
          </a:p>
          <a:p>
            <a:pPr marL="0" indent="0" algn="just">
              <a:buNone/>
            </a:pPr>
            <a:r>
              <a:rPr lang="ru-RU" sz="2400" dirty="0"/>
              <a:t> т</a:t>
            </a:r>
            <a:r>
              <a:rPr lang="ru-RU" sz="2400" dirty="0" smtClean="0"/>
              <a:t>ихо</a:t>
            </a:r>
            <a:r>
              <a:rPr lang="ru-RU" sz="2400" dirty="0"/>
              <a:t>, смирно он </a:t>
            </a:r>
            <a:r>
              <a:rPr lang="ru-RU" sz="2400" dirty="0" smtClean="0"/>
              <a:t>лежит,</a:t>
            </a:r>
          </a:p>
          <a:p>
            <a:pPr marL="0" indent="0" algn="just">
              <a:buNone/>
            </a:pPr>
            <a:r>
              <a:rPr lang="ru-RU" sz="2400" dirty="0" smtClean="0"/>
              <a:t> не </a:t>
            </a:r>
            <a:r>
              <a:rPr lang="ru-RU" sz="2400" dirty="0"/>
              <a:t>то дремлет, не то спит.</a:t>
            </a:r>
          </a:p>
          <a:p>
            <a:pPr marL="0" indent="0" algn="just">
              <a:buNone/>
            </a:pPr>
            <a:r>
              <a:rPr lang="ru-RU" sz="2400" dirty="0" smtClean="0"/>
              <a:t> Подойдем </a:t>
            </a:r>
            <a:r>
              <a:rPr lang="ru-RU" sz="2400" dirty="0"/>
              <a:t>к нему, </a:t>
            </a:r>
            <a:r>
              <a:rPr lang="ru-RU" sz="2400" dirty="0" smtClean="0"/>
              <a:t>разбудим</a:t>
            </a:r>
          </a:p>
          <a:p>
            <a:pPr marL="0" indent="0" algn="just">
              <a:buNone/>
            </a:pPr>
            <a:r>
              <a:rPr lang="ru-RU" sz="2400" dirty="0" smtClean="0"/>
              <a:t> </a:t>
            </a:r>
            <a:r>
              <a:rPr lang="ru-RU" sz="2400" dirty="0"/>
              <a:t>и</a:t>
            </a:r>
            <a:r>
              <a:rPr lang="ru-RU" sz="2400" dirty="0" smtClean="0"/>
              <a:t> </a:t>
            </a:r>
            <a:r>
              <a:rPr lang="ru-RU" sz="2400" dirty="0"/>
              <a:t>посмотрим, что  же будет…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73016"/>
            <a:ext cx="4536504" cy="2845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332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572784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Щенок потерялся. Сказала </a:t>
            </a:r>
            <a:r>
              <a:rPr lang="ru-RU" sz="2000" dirty="0" smtClean="0">
                <a:solidFill>
                  <a:schemeClr val="tx1"/>
                </a:solidFill>
              </a:rPr>
              <a:t>Маша </a:t>
            </a:r>
            <a:r>
              <a:rPr lang="ru-RU" sz="2000" dirty="0">
                <a:solidFill>
                  <a:schemeClr val="tx1"/>
                </a:solidFill>
              </a:rPr>
              <a:t>б</a:t>
            </a:r>
            <a:r>
              <a:rPr lang="ru-RU" sz="2000" dirty="0" smtClean="0">
                <a:solidFill>
                  <a:schemeClr val="tx1"/>
                </a:solidFill>
              </a:rPr>
              <a:t>абушке. Хозяева </a:t>
            </a:r>
            <a:r>
              <a:rPr lang="ru-RU" sz="2000" dirty="0">
                <a:solidFill>
                  <a:schemeClr val="tx1"/>
                </a:solidFill>
              </a:rPr>
              <a:t>щенка не нашлись и бабушка с Машей решили оставить щенка у себя. </a:t>
            </a:r>
            <a:r>
              <a:rPr lang="ru-RU" sz="2000" dirty="0" smtClean="0">
                <a:solidFill>
                  <a:schemeClr val="tx1"/>
                </a:solidFill>
              </a:rPr>
              <a:t>И стал </a:t>
            </a:r>
            <a:r>
              <a:rPr lang="ru-RU" sz="2000" dirty="0">
                <a:solidFill>
                  <a:schemeClr val="tx1"/>
                </a:solidFill>
              </a:rPr>
              <a:t>щенок жить у девочки Маши. </a:t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52936"/>
            <a:ext cx="4176464" cy="2935287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852936"/>
            <a:ext cx="4032448" cy="2952750"/>
          </a:xfrm>
        </p:spPr>
      </p:pic>
    </p:spTree>
    <p:extLst>
      <p:ext uri="{BB962C8B-B14F-4D97-AF65-F5344CB8AC3E}">
        <p14:creationId xmlns:p14="http://schemas.microsoft.com/office/powerpoint/2010/main" val="156853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Дидактическая игра «Разноцветный коврик».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1156" y="1763524"/>
            <a:ext cx="1862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Цель.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1156" y="2204864"/>
            <a:ext cx="28803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Закрепить с детьми названия цветов. </a:t>
            </a:r>
          </a:p>
          <a:p>
            <a:r>
              <a:rPr lang="ru-RU" sz="2000" dirty="0"/>
              <a:t>Развивать внимание, </a:t>
            </a:r>
            <a:r>
              <a:rPr lang="ru-RU" sz="2000" dirty="0" smtClean="0"/>
              <a:t>Отвечать </a:t>
            </a:r>
            <a:r>
              <a:rPr lang="ru-RU" sz="2000" dirty="0"/>
              <a:t>на </a:t>
            </a:r>
            <a:r>
              <a:rPr lang="ru-RU" sz="2000" dirty="0" smtClean="0"/>
              <a:t>вопросы. </a:t>
            </a:r>
            <a:r>
              <a:rPr lang="ru-RU" sz="2000" dirty="0"/>
              <a:t>зрительно находить и показывать предмет</a:t>
            </a:r>
            <a:r>
              <a:rPr lang="ru-RU" dirty="0"/>
              <a:t>. </a:t>
            </a:r>
          </a:p>
        </p:txBody>
      </p:sp>
      <p:pic>
        <p:nvPicPr>
          <p:cNvPr id="3074" name="Picture 2" descr="C:\Users\Люба\Desktop\Новая папка\WP_20160413_16_17_01_P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132856"/>
            <a:ext cx="5184576" cy="386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68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052736"/>
            <a:ext cx="5976664" cy="122413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Ход игры.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592841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Воспитатель расстилает на столе разноцветный коврик, задает вопросы, дети отвечают на </a:t>
            </a:r>
            <a:r>
              <a:rPr lang="ru-RU" sz="2800" dirty="0" smtClean="0"/>
              <a:t>них</a:t>
            </a:r>
            <a:r>
              <a:rPr lang="ru-RU" sz="2800" dirty="0"/>
              <a:t>,</a:t>
            </a:r>
            <a:endParaRPr lang="ru-RU" sz="2800" dirty="0" smtClean="0"/>
          </a:p>
          <a:p>
            <a:r>
              <a:rPr lang="ru-RU" sz="2800" dirty="0"/>
              <a:t>н</a:t>
            </a:r>
            <a:r>
              <a:rPr lang="ru-RU" sz="2800" dirty="0" smtClean="0"/>
              <a:t>аходят и показывают разноцветные рисунки.</a:t>
            </a:r>
            <a:endParaRPr lang="ru-RU" sz="2800" dirty="0"/>
          </a:p>
        </p:txBody>
      </p:sp>
      <p:pic>
        <p:nvPicPr>
          <p:cNvPr id="4098" name="Picture 2" descr="C:\Users\Люба\Desktop\Новая папка\IMG-20160407-WA0026 - копия -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284984"/>
            <a:ext cx="547260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93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213</TotalTime>
  <Words>297</Words>
  <Application>Microsoft Office PowerPoint</Application>
  <PresentationFormat>Экран (4:3)</PresentationFormat>
  <Paragraphs>39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Паркет</vt:lpstr>
      <vt:lpstr>Презентация PowerPoint</vt:lpstr>
      <vt:lpstr>Презентация PowerPoint</vt:lpstr>
      <vt:lpstr>Девочка Маша гуляла во дворе она играла в мячик, качалась на качелях, делала в песочнице куличики.</vt:lpstr>
      <vt:lpstr>     </vt:lpstr>
      <vt:lpstr>физкультминутка</vt:lpstr>
      <vt:lpstr>Ход игры</vt:lpstr>
      <vt:lpstr>Щенок потерялся. Сказала Маша бабушке. Хозяева щенка не нашлись и бабушка с Машей решили оставить щенка у себя. И стал щенок жить у девочки Маши.  </vt:lpstr>
      <vt:lpstr>Дидактическая игра «Разноцветный коврик». </vt:lpstr>
      <vt:lpstr>Ход игры. </vt:lpstr>
      <vt:lpstr>Спасибо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Люба</dc:creator>
  <cp:lastModifiedBy>Люба</cp:lastModifiedBy>
  <cp:revision>19</cp:revision>
  <dcterms:created xsi:type="dcterms:W3CDTF">2016-04-12T18:20:37Z</dcterms:created>
  <dcterms:modified xsi:type="dcterms:W3CDTF">2016-04-13T20:02:39Z</dcterms:modified>
</cp:coreProperties>
</file>