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723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90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31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262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406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490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949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33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659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276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8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AE3D4-FCB2-4B61-8EEB-064AF3CBDED6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27332-603F-442F-98DC-B29BCE371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23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ubub.ru/tewuzquts/78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97227" y="-1026050"/>
            <a:ext cx="6610383" cy="889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777369"/>
            <a:ext cx="29523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i="1" dirty="0">
                <a:solidFill>
                  <a:srgbClr val="002060"/>
                </a:solidFill>
              </a:rPr>
              <a:t>ПОРТФОЛИО</a:t>
            </a:r>
            <a:endParaRPr lang="ru-RU" dirty="0">
              <a:solidFill>
                <a:srgbClr val="002060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ru-RU" i="1" dirty="0">
                <a:solidFill>
                  <a:srgbClr val="002060"/>
                </a:solidFill>
              </a:rPr>
              <a:t>ВОСПИТАТЕЛЯ</a:t>
            </a:r>
            <a:endParaRPr lang="ru-RU" dirty="0">
              <a:solidFill>
                <a:srgbClr val="002060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en-US" i="1" dirty="0">
                <a:solidFill>
                  <a:srgbClr val="002060"/>
                </a:solidFill>
              </a:rPr>
              <a:t>I </a:t>
            </a:r>
            <a:r>
              <a:rPr lang="ru-RU" i="1" dirty="0" smtClean="0">
                <a:solidFill>
                  <a:srgbClr val="002060"/>
                </a:solidFill>
              </a:rPr>
              <a:t>квалификационной</a:t>
            </a:r>
          </a:p>
          <a:p>
            <a:pPr algn="ctr">
              <a:lnSpc>
                <a:spcPct val="200000"/>
              </a:lnSpc>
            </a:pPr>
            <a:r>
              <a:rPr lang="ru-RU" i="1" dirty="0" smtClean="0">
                <a:solidFill>
                  <a:srgbClr val="002060"/>
                </a:solidFill>
              </a:rPr>
              <a:t>категории</a:t>
            </a:r>
            <a:endParaRPr lang="ru-RU" dirty="0">
              <a:solidFill>
                <a:srgbClr val="002060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ru-RU" i="1" dirty="0">
                <a:solidFill>
                  <a:srgbClr val="002060"/>
                </a:solidFill>
              </a:rPr>
              <a:t>АРЖЕВИКИНОЙ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ТАТЬЯНЫ ИВАНОВНЫ</a:t>
            </a:r>
            <a:endParaRPr lang="ru-RU" dirty="0">
              <a:solidFill>
                <a:srgbClr val="002060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ru-RU" i="1" dirty="0">
                <a:solidFill>
                  <a:srgbClr val="002060"/>
                </a:solidFill>
              </a:rPr>
              <a:t>г</a:t>
            </a:r>
            <a:r>
              <a:rPr lang="ru-RU" i="1" dirty="0" smtClean="0">
                <a:solidFill>
                  <a:srgbClr val="002060"/>
                </a:solidFill>
              </a:rPr>
              <a:t>ород </a:t>
            </a:r>
            <a:r>
              <a:rPr lang="ru-RU" i="1" dirty="0">
                <a:solidFill>
                  <a:srgbClr val="002060"/>
                </a:solidFill>
              </a:rPr>
              <a:t>Красноармейск</a:t>
            </a:r>
            <a:endParaRPr lang="ru-RU" dirty="0">
              <a:solidFill>
                <a:srgbClr val="002060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ru-RU" i="1" dirty="0">
                <a:solidFill>
                  <a:srgbClr val="002060"/>
                </a:solidFill>
              </a:rPr>
              <a:t>Саратовская область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D:\Users\User\Desktop\Новая папка (3)\IMG_20170203_1319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15392"/>
            <a:ext cx="3308844" cy="48128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5661248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https://cloud.mail.ru/public/KwK9/vbKV7YKH9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3929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2017-02-05T19:02:34Z</dcterms:created>
  <dcterms:modified xsi:type="dcterms:W3CDTF">2017-02-05T19:11:10Z</dcterms:modified>
</cp:coreProperties>
</file>