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2" y="-86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02821C-8BD7-4FCA-9E05-936E8F2232A0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EEF299-5F22-4898-A5AC-810EC54267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795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F299-5F22-4898-A5AC-810EC542678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043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140968"/>
            <a:ext cx="7772400" cy="1470025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Нестандартное оборудование, как средство повышения интереса детей второй младшей группы к двигательной активности.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26845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«Лыжи»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772816"/>
            <a:ext cx="4329807" cy="4326111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772816"/>
            <a:ext cx="4316288" cy="4320480"/>
          </a:xfrm>
        </p:spPr>
      </p:pic>
    </p:spTree>
    <p:extLst>
      <p:ext uri="{BB962C8B-B14F-4D97-AF65-F5344CB8AC3E}">
        <p14:creationId xmlns:p14="http://schemas.microsoft.com/office/powerpoint/2010/main" val="1227813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«Веночек»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700808"/>
            <a:ext cx="4257799" cy="4752528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700808"/>
            <a:ext cx="4182616" cy="4824536"/>
          </a:xfrm>
        </p:spPr>
      </p:pic>
    </p:spTree>
    <p:extLst>
      <p:ext uri="{BB962C8B-B14F-4D97-AF65-F5344CB8AC3E}">
        <p14:creationId xmlns:p14="http://schemas.microsoft.com/office/powerpoint/2010/main" val="811911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Массажёр</a:t>
            </a:r>
            <a:r>
              <a:rPr lang="ru-RU" dirty="0" smtClean="0"/>
              <a:t> для стоп»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844824"/>
            <a:ext cx="4038600" cy="4032448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125" y="1844824"/>
            <a:ext cx="4041775" cy="4032448"/>
          </a:xfrm>
        </p:spPr>
      </p:pic>
    </p:spTree>
    <p:extLst>
      <p:ext uri="{BB962C8B-B14F-4D97-AF65-F5344CB8AC3E}">
        <p14:creationId xmlns:p14="http://schemas.microsoft.com/office/powerpoint/2010/main" val="235053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«Балансир»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628801"/>
            <a:ext cx="3888432" cy="2664296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3717032"/>
            <a:ext cx="4392488" cy="29523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39952" y="1930524"/>
            <a:ext cx="5112568" cy="436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032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Ворота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988840"/>
            <a:ext cx="4244280" cy="417646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1988840"/>
            <a:ext cx="4227388" cy="4176464"/>
          </a:xfrm>
        </p:spPr>
      </p:pic>
    </p:spTree>
    <p:extLst>
      <p:ext uri="{BB962C8B-B14F-4D97-AF65-F5344CB8AC3E}">
        <p14:creationId xmlns:p14="http://schemas.microsoft.com/office/powerpoint/2010/main" val="188719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«Весёлая дорожка»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348880"/>
            <a:ext cx="4038600" cy="374903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125" y="2347516"/>
            <a:ext cx="4041775" cy="3745780"/>
          </a:xfrm>
        </p:spPr>
      </p:pic>
    </p:spTree>
    <p:extLst>
      <p:ext uri="{BB962C8B-B14F-4D97-AF65-F5344CB8AC3E}">
        <p14:creationId xmlns:p14="http://schemas.microsoft.com/office/powerpoint/2010/main" val="331590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Гантели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844824"/>
            <a:ext cx="4464496" cy="4248472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5" y="1844824"/>
            <a:ext cx="4299396" cy="4248472"/>
          </a:xfrm>
        </p:spPr>
      </p:pic>
    </p:spTree>
    <p:extLst>
      <p:ext uri="{BB962C8B-B14F-4D97-AF65-F5344CB8AC3E}">
        <p14:creationId xmlns:p14="http://schemas.microsoft.com/office/powerpoint/2010/main" val="3039451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21088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006440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Физкультурный уголок.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067945" y="2276873"/>
            <a:ext cx="4968552" cy="381642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772816"/>
            <a:ext cx="3744416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5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Дорожка  здоровья.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628800"/>
            <a:ext cx="4038600" cy="295232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628800"/>
            <a:ext cx="4041775" cy="36004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4077072"/>
            <a:ext cx="4536504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8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Тренажер для рук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844824"/>
            <a:ext cx="4038600" cy="4248472"/>
          </a:xfrm>
        </p:spPr>
      </p:pic>
      <p:pic>
        <p:nvPicPr>
          <p:cNvPr id="3" name="Объект 2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125" y="1844824"/>
            <a:ext cx="4041775" cy="4248472"/>
          </a:xfrm>
        </p:spPr>
      </p:pic>
    </p:spTree>
    <p:extLst>
      <p:ext uri="{BB962C8B-B14F-4D97-AF65-F5344CB8AC3E}">
        <p14:creationId xmlns:p14="http://schemas.microsoft.com/office/powerpoint/2010/main" val="2187888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«Серсо» или «Бильбоке»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916832"/>
            <a:ext cx="4388296" cy="4320480"/>
          </a:xfrm>
        </p:spPr>
      </p:pic>
      <p:pic>
        <p:nvPicPr>
          <p:cNvPr id="3" name="Объект 2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1988840"/>
            <a:ext cx="4155380" cy="4248472"/>
          </a:xfrm>
        </p:spPr>
      </p:pic>
    </p:spTree>
    <p:extLst>
      <p:ext uri="{BB962C8B-B14F-4D97-AF65-F5344CB8AC3E}">
        <p14:creationId xmlns:p14="http://schemas.microsoft.com/office/powerpoint/2010/main" val="3722510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Весёлые карандаши или Султанчики</a:t>
            </a:r>
            <a:endParaRPr lang="ru-RU" sz="4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1916832"/>
            <a:ext cx="4494907" cy="4320480"/>
          </a:xfrm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207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«Паучок»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4240572"/>
            <a:ext cx="4172281" cy="250079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628800"/>
            <a:ext cx="3744416" cy="24165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4225398"/>
            <a:ext cx="3888432" cy="263260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1728" y="1628800"/>
            <a:ext cx="4094728" cy="2416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351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«Тихий тренажер»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772816"/>
            <a:ext cx="4316288" cy="4176464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1772816"/>
            <a:ext cx="4227388" cy="4176464"/>
          </a:xfrm>
        </p:spPr>
      </p:pic>
    </p:spTree>
    <p:extLst>
      <p:ext uri="{BB962C8B-B14F-4D97-AF65-F5344CB8AC3E}">
        <p14:creationId xmlns:p14="http://schemas.microsoft.com/office/powerpoint/2010/main" val="2948850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Корзина для метания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348880"/>
            <a:ext cx="4320480" cy="389304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348880"/>
            <a:ext cx="4041775" cy="3889796"/>
          </a:xfrm>
        </p:spPr>
      </p:pic>
    </p:spTree>
    <p:extLst>
      <p:ext uri="{BB962C8B-B14F-4D97-AF65-F5344CB8AC3E}">
        <p14:creationId xmlns:p14="http://schemas.microsoft.com/office/powerpoint/2010/main" val="564609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171</TotalTime>
  <Words>70</Words>
  <Application>Microsoft Office PowerPoint</Application>
  <PresentationFormat>Экран (4:3)</PresentationFormat>
  <Paragraphs>18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Исполнительная</vt:lpstr>
      <vt:lpstr>Нестандартное оборудование, как средство повышения интереса детей второй младшей группы к двигательной активности.</vt:lpstr>
      <vt:lpstr>Физкультурный уголок.</vt:lpstr>
      <vt:lpstr>Дорожка  здоровья.</vt:lpstr>
      <vt:lpstr> Тренажер для рук</vt:lpstr>
      <vt:lpstr>«Серсо» или «Бильбоке»</vt:lpstr>
      <vt:lpstr>Весёлые карандаши или Султанчики</vt:lpstr>
      <vt:lpstr>«Паучок»</vt:lpstr>
      <vt:lpstr>«Тихий тренажер»</vt:lpstr>
      <vt:lpstr>Корзина для метания</vt:lpstr>
      <vt:lpstr>«Лыжи»</vt:lpstr>
      <vt:lpstr>«Веночек»</vt:lpstr>
      <vt:lpstr>«Массажёр для стоп»</vt:lpstr>
      <vt:lpstr>«Балансир»</vt:lpstr>
      <vt:lpstr>Ворота</vt:lpstr>
      <vt:lpstr>«Весёлая дорожка»</vt:lpstr>
      <vt:lpstr>Гантели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Нестандартное оборудование, как средство повышения интереса детей второй младшей группы к двигательной активности.</dc:title>
  <dc:creator>Дом</dc:creator>
  <cp:lastModifiedBy>Дом</cp:lastModifiedBy>
  <cp:revision>20</cp:revision>
  <dcterms:created xsi:type="dcterms:W3CDTF">2017-01-22T13:40:17Z</dcterms:created>
  <dcterms:modified xsi:type="dcterms:W3CDTF">2017-02-05T17:44:48Z</dcterms:modified>
</cp:coreProperties>
</file>