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9" r:id="rId2"/>
    <p:sldId id="315" r:id="rId3"/>
    <p:sldId id="261" r:id="rId4"/>
    <p:sldId id="262" r:id="rId5"/>
    <p:sldId id="290" r:id="rId6"/>
    <p:sldId id="317" r:id="rId7"/>
    <p:sldId id="316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47EC8-EFD6-4453-B2B1-D27992E8A2E2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8F708-7A4B-4E1D-BC65-E92B1CE76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172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erris dir="l"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47EC8-EFD6-4453-B2B1-D27992E8A2E2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8F708-7A4B-4E1D-BC65-E92B1CE76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139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erris dir="l"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47EC8-EFD6-4453-B2B1-D27992E8A2E2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8F708-7A4B-4E1D-BC65-E92B1CE76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294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erris dir="l"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47EC8-EFD6-4453-B2B1-D27992E8A2E2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8F708-7A4B-4E1D-BC65-E92B1CE76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153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erris dir="l"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47EC8-EFD6-4453-B2B1-D27992E8A2E2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8F708-7A4B-4E1D-BC65-E92B1CE76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3748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erris dir="l"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47EC8-EFD6-4453-B2B1-D27992E8A2E2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8F708-7A4B-4E1D-BC65-E92B1CE76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442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erris dir="l"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47EC8-EFD6-4453-B2B1-D27992E8A2E2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8F708-7A4B-4E1D-BC65-E92B1CE76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494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erris dir="l"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47EC8-EFD6-4453-B2B1-D27992E8A2E2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8F708-7A4B-4E1D-BC65-E92B1CE76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7722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erris dir="l"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47EC8-EFD6-4453-B2B1-D27992E8A2E2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8F708-7A4B-4E1D-BC65-E92B1CE76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3702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erris dir="l"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47EC8-EFD6-4453-B2B1-D27992E8A2E2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8F708-7A4B-4E1D-BC65-E92B1CE76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497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erris dir="l"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47EC8-EFD6-4453-B2B1-D27992E8A2E2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8F708-7A4B-4E1D-BC65-E92B1CE76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527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erris dir="l"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47EC8-EFD6-4453-B2B1-D27992E8A2E2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8F708-7A4B-4E1D-BC65-E92B1CE76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331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erris dir="l"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47EC8-EFD6-4453-B2B1-D27992E8A2E2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8F708-7A4B-4E1D-BC65-E92B1CE76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1567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erris dir="l"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75E47EC8-EFD6-4453-B2B1-D27992E8A2E2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C848F708-7A4B-4E1D-BC65-E92B1CE76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2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erris dir="l"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75E47EC8-EFD6-4453-B2B1-D27992E8A2E2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C848F708-7A4B-4E1D-BC65-E92B1CE76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90602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</p:sldLayoutIdLst>
  <mc:AlternateContent xmlns:mc="http://schemas.openxmlformats.org/markup-compatibility/2006" xmlns:p14="http://schemas.microsoft.com/office/powerpoint/2010/main">
    <mc:Choice Requires="p14">
      <p:transition spd="med">
        <p14:ferris dir="l"/>
      </p:transition>
    </mc:Choice>
    <mc:Fallback xmlns="">
      <p:transition spd="med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0000" y="0"/>
            <a:ext cx="10571998" cy="2388973"/>
          </a:xfrm>
        </p:spPr>
        <p:txBody>
          <a:bodyPr/>
          <a:lstStyle/>
          <a:p>
            <a:pPr algn="r"/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>«Мы все имеем права»</a:t>
            </a:r>
            <a:br>
              <a:rPr lang="ru-RU" sz="5400" dirty="0" smtClean="0"/>
            </a:br>
            <a:r>
              <a:rPr lang="ru-RU" sz="2400" dirty="0" smtClean="0"/>
              <a:t>Из опыта работы воспитателя</a:t>
            </a:r>
            <a:br>
              <a:rPr lang="ru-RU" sz="2400" dirty="0" smtClean="0"/>
            </a:br>
            <a:r>
              <a:rPr lang="ru-RU" sz="2400" dirty="0" smtClean="0"/>
              <a:t> МБДОУ города Мценска</a:t>
            </a:r>
            <a:br>
              <a:rPr lang="ru-RU" sz="2400" dirty="0" smtClean="0"/>
            </a:br>
            <a:r>
              <a:rPr lang="ru-RU" sz="2400" dirty="0" smtClean="0"/>
              <a:t> «Детский сад № 4» Зайцевой В.Ю.</a:t>
            </a:r>
            <a:endParaRPr lang="ru-RU" sz="5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050" y="2702719"/>
            <a:ext cx="5753100" cy="35909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52159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erris dir="l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0001" y="535460"/>
            <a:ext cx="10572000" cy="3393990"/>
          </a:xfrm>
        </p:spPr>
        <p:txBody>
          <a:bodyPr/>
          <a:lstStyle/>
          <a:p>
            <a:r>
              <a:rPr lang="ru-RU" sz="4000" dirty="0" smtClean="0"/>
              <a:t>«Ребенок должен при всех обстоятельствах быть среди тех, кто… первым получает защиту и помощь»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4801" y="4069493"/>
            <a:ext cx="10572000" cy="674264"/>
          </a:xfrm>
        </p:spPr>
        <p:txBody>
          <a:bodyPr>
            <a:normAutofit/>
          </a:bodyPr>
          <a:lstStyle/>
          <a:p>
            <a:pPr algn="r"/>
            <a:r>
              <a:rPr lang="ru-RU" sz="3200" dirty="0" smtClean="0"/>
              <a:t>(«Декларация прав ребенка», ст.8)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363596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erris dir="l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5389" y="222743"/>
            <a:ext cx="10571998" cy="4495515"/>
          </a:xfrm>
        </p:spPr>
        <p:txBody>
          <a:bodyPr/>
          <a:lstStyle/>
          <a:p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3600" dirty="0" smtClean="0"/>
              <a:t>Цель</a:t>
            </a:r>
            <a:r>
              <a:rPr lang="ru-RU" sz="3600" dirty="0"/>
              <a:t>: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сформировать </a:t>
            </a:r>
            <a:r>
              <a:rPr lang="ru-RU" sz="3600" dirty="0"/>
              <a:t>у детей </a:t>
            </a:r>
            <a:br>
              <a:rPr lang="ru-RU" sz="3600" dirty="0"/>
            </a:br>
            <a:r>
              <a:rPr lang="ru-RU" sz="3600" dirty="0" smtClean="0"/>
              <a:t>способность к </a:t>
            </a:r>
            <a:r>
              <a:rPr lang="ru-RU" sz="3600" dirty="0"/>
              <a:t>нравственным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поступкам</a:t>
            </a:r>
            <a:r>
              <a:rPr lang="ru-RU" sz="3600" dirty="0"/>
              <a:t>, приобщая </a:t>
            </a:r>
            <a:r>
              <a:rPr lang="ru-RU" sz="3600" dirty="0" smtClean="0"/>
              <a:t>их </a:t>
            </a:r>
            <a:br>
              <a:rPr lang="ru-RU" sz="3600" dirty="0" smtClean="0"/>
            </a:br>
            <a:r>
              <a:rPr lang="ru-RU" sz="3600" dirty="0" smtClean="0"/>
              <a:t>к </a:t>
            </a:r>
            <a:r>
              <a:rPr lang="ru-RU" sz="3600" dirty="0"/>
              <a:t>основам правовой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культуры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8712" y="4962698"/>
            <a:ext cx="10554574" cy="8961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6563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erris dir="l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0001" y="558800"/>
            <a:ext cx="10572000" cy="7543800"/>
          </a:xfrm>
        </p:spPr>
        <p:txBody>
          <a:bodyPr/>
          <a:lstStyle/>
          <a:p>
            <a:pPr lvl="0"/>
            <a:r>
              <a:rPr lang="ru-RU" sz="4400" dirty="0" smtClean="0"/>
              <a:t>Задачи:</a:t>
            </a:r>
            <a:r>
              <a:rPr lang="ru-RU" sz="1100" dirty="0"/>
              <a:t/>
            </a:r>
            <a:br>
              <a:rPr lang="ru-RU" sz="1100" dirty="0"/>
            </a:br>
            <a:r>
              <a:rPr lang="ru-RU" sz="2400" dirty="0"/>
              <a:t>-</a:t>
            </a:r>
            <a:r>
              <a:rPr lang="ru-RU" sz="1100" dirty="0" smtClean="0"/>
              <a:t> 	</a:t>
            </a:r>
            <a:r>
              <a:rPr lang="ru-RU" sz="2400" dirty="0" smtClean="0"/>
              <a:t>Познакомить </a:t>
            </a:r>
            <a:r>
              <a:rPr lang="ru-RU" sz="2400" dirty="0"/>
              <a:t>детей </a:t>
            </a:r>
            <a:r>
              <a:rPr lang="ru-RU" sz="2400" dirty="0" smtClean="0"/>
              <a:t>с 	основными </a:t>
            </a:r>
            <a:r>
              <a:rPr lang="ru-RU" sz="2400" dirty="0"/>
              <a:t>документами по защите </a:t>
            </a:r>
            <a:r>
              <a:rPr lang="ru-RU" sz="2400" dirty="0" smtClean="0"/>
              <a:t>	прав </a:t>
            </a:r>
            <a:r>
              <a:rPr lang="ru-RU" sz="2400" dirty="0"/>
              <a:t>человека. </a:t>
            </a:r>
            <a:br>
              <a:rPr lang="ru-RU" sz="2400" dirty="0"/>
            </a:br>
            <a:r>
              <a:rPr lang="ru-RU" sz="2400" dirty="0" smtClean="0"/>
              <a:t>-	Воспитывать толерантность.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-	Способствовать </a:t>
            </a:r>
            <a:r>
              <a:rPr lang="ru-RU" sz="2400" dirty="0"/>
              <a:t>формированию чувства собственного </a:t>
            </a:r>
            <a:r>
              <a:rPr lang="ru-RU" sz="2400" dirty="0" smtClean="0"/>
              <a:t>	достоинства</a:t>
            </a:r>
            <a:r>
              <a:rPr lang="ru-RU" sz="2400" dirty="0"/>
              <a:t>; </a:t>
            </a:r>
            <a:r>
              <a:rPr lang="ru-RU" sz="2400" dirty="0" smtClean="0"/>
              <a:t>осознанию </a:t>
            </a:r>
            <a:r>
              <a:rPr lang="ru-RU" sz="2400" dirty="0"/>
              <a:t>своих прав и свобод; чувства </a:t>
            </a:r>
            <a:r>
              <a:rPr lang="ru-RU" sz="2400" dirty="0" smtClean="0"/>
              <a:t>	ответственности </a:t>
            </a:r>
            <a:r>
              <a:rPr lang="ru-RU" sz="2400" dirty="0"/>
              <a:t>за другого человека, за начатое дело, за </a:t>
            </a:r>
            <a:r>
              <a:rPr lang="ru-RU" sz="2400" dirty="0" smtClean="0"/>
              <a:t>	данное </a:t>
            </a:r>
            <a:r>
              <a:rPr lang="ru-RU" sz="2400" dirty="0"/>
              <a:t>слово. </a:t>
            </a:r>
            <a:br>
              <a:rPr lang="ru-RU" sz="2400" dirty="0"/>
            </a:br>
            <a:r>
              <a:rPr lang="ru-RU" sz="2400" dirty="0" smtClean="0"/>
              <a:t>-	Воспитывать </a:t>
            </a:r>
            <a:r>
              <a:rPr lang="ru-RU" sz="2400" dirty="0"/>
              <a:t>уважение к достоинству и личным правам </a:t>
            </a:r>
            <a:r>
              <a:rPr lang="ru-RU" sz="2400" dirty="0" smtClean="0"/>
              <a:t>	другого </a:t>
            </a:r>
            <a:r>
              <a:rPr lang="ru-RU" sz="2400" dirty="0"/>
              <a:t>человека. </a:t>
            </a:r>
            <a:br>
              <a:rPr lang="ru-RU" sz="2400" dirty="0"/>
            </a:br>
            <a:r>
              <a:rPr lang="ru-RU" sz="2400" dirty="0" smtClean="0"/>
              <a:t>-	Разъяснять </a:t>
            </a:r>
            <a:r>
              <a:rPr lang="ru-RU" sz="2400" dirty="0"/>
              <a:t>общественные нормы и правила </a:t>
            </a:r>
            <a:r>
              <a:rPr lang="ru-RU" sz="2400" dirty="0" smtClean="0"/>
              <a:t>поведения</a:t>
            </a:r>
            <a:r>
              <a:rPr lang="ru-RU" sz="1100" dirty="0"/>
              <a:t/>
            </a:r>
            <a:br>
              <a:rPr lang="ru-RU" sz="1100" dirty="0"/>
            </a:b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/>
              <a:t/>
            </a:r>
            <a:br>
              <a:rPr lang="ru-RU" sz="1100" dirty="0"/>
            </a:b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/>
              <a:t/>
            </a:r>
            <a:br>
              <a:rPr lang="ru-RU" sz="1100" dirty="0"/>
            </a:b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/>
              <a:t/>
            </a:r>
            <a:br>
              <a:rPr lang="ru-RU" sz="1100" dirty="0"/>
            </a:b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/>
              <a:t/>
            </a:r>
            <a:br>
              <a:rPr lang="ru-RU" sz="1100" dirty="0"/>
            </a:b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/>
              <a:t/>
            </a:r>
            <a:br>
              <a:rPr lang="ru-RU" sz="1100" dirty="0"/>
            </a:b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/>
              <a:t/>
            </a:r>
            <a:br>
              <a:rPr lang="ru-RU" sz="1100" dirty="0"/>
            </a:br>
            <a:r>
              <a:rPr lang="ru-RU" sz="1100" dirty="0"/>
              <a:t/>
            </a:r>
            <a:br>
              <a:rPr lang="ru-RU" sz="1100" dirty="0"/>
            </a:br>
            <a:endParaRPr lang="ru-RU" sz="11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7666" y="5956350"/>
            <a:ext cx="10572000" cy="434974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5148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erris dir="l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8712" y="333974"/>
            <a:ext cx="10571998" cy="1505180"/>
          </a:xfrm>
        </p:spPr>
        <p:txBody>
          <a:bodyPr/>
          <a:lstStyle/>
          <a:p>
            <a:pPr algn="ctr"/>
            <a:r>
              <a:rPr lang="ru-RU" sz="3200" dirty="0" smtClean="0"/>
              <a:t>Фотоотчет в рамках проекта «Мы все имеем права»</a:t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8562" y="997143"/>
            <a:ext cx="3412148" cy="2700000"/>
          </a:xfrm>
          <a:prstGeom prst="rect">
            <a:avLst/>
          </a:prstGeom>
        </p:spPr>
      </p:pic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490" y="1086564"/>
            <a:ext cx="3407020" cy="2700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490" y="3803072"/>
            <a:ext cx="3407020" cy="2700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7047" y="3803072"/>
            <a:ext cx="3383663" cy="270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5958" y="1519143"/>
            <a:ext cx="2855727" cy="35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407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erris dir="l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0000" y="447187"/>
            <a:ext cx="10571998" cy="3991809"/>
          </a:xfrm>
        </p:spPr>
        <p:txBody>
          <a:bodyPr/>
          <a:lstStyle/>
          <a:p>
            <a:r>
              <a:rPr lang="ru-RU" sz="4400" dirty="0" smtClean="0"/>
              <a:t>Работа </a:t>
            </a:r>
            <a:r>
              <a:rPr lang="ru-RU" sz="4400" dirty="0" smtClean="0"/>
              <a:t>с родителями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i="1" dirty="0" smtClean="0"/>
              <a:t>Задачи:</a:t>
            </a:r>
            <a:r>
              <a:rPr lang="ru-RU" sz="3600" i="1" dirty="0"/>
              <a:t> формирование правовой культуры; </a:t>
            </a:r>
            <a:br>
              <a:rPr lang="ru-RU" sz="3600" i="1" dirty="0"/>
            </a:br>
            <a:r>
              <a:rPr lang="ru-RU" sz="3600" i="1" dirty="0"/>
              <a:t>- формирование гуманного отношения к ребенку; </a:t>
            </a:r>
            <a:br>
              <a:rPr lang="ru-RU" sz="3600" i="1" dirty="0"/>
            </a:br>
            <a:r>
              <a:rPr lang="ru-RU" sz="3600" i="1" dirty="0"/>
              <a:t>- обеспечение родителями защиты прав </a:t>
            </a:r>
            <a:r>
              <a:rPr lang="ru-RU" sz="3600" i="1" dirty="0" smtClean="0"/>
              <a:t>ребенка</a:t>
            </a:r>
            <a:endParaRPr lang="ru-RU" sz="36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8712" y="5253644"/>
            <a:ext cx="10554574" cy="605154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3823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erris dir="l"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>Спасибо за внимание!</a:t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790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erris dir="l"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Цитаты">
  <a:themeElements>
    <a:clrScheme name="Фиолетовый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Цитаты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Цитаты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98D1675B-7325-48AD-994B-0DEF3379A98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Цитаты</Template>
  <TotalTime>1195</TotalTime>
  <Words>40</Words>
  <Application>Microsoft Office PowerPoint</Application>
  <PresentationFormat>Широкоэкранный</PresentationFormat>
  <Paragraphs>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Century Gothic</vt:lpstr>
      <vt:lpstr>Wingdings 2</vt:lpstr>
      <vt:lpstr>Цитаты</vt:lpstr>
      <vt:lpstr>   «Мы все имеем права» Из опыта работы воспитателя  МБДОУ города Мценска  «Детский сад № 4» Зайцевой В.Ю.</vt:lpstr>
      <vt:lpstr>«Ребенок должен при всех обстоятельствах быть среди тех, кто… первым получает защиту и помощь»</vt:lpstr>
      <vt:lpstr>     Цель:  сформировать у детей  способность к нравственным  поступкам, приобщая их  к основам правовой  культуры</vt:lpstr>
      <vt:lpstr>Задачи: -  Познакомить детей с  основными документами по защите  прав человека.  - Воспитывать толерантность. - Способствовать формированию чувства собственного  достоинства; осознанию своих прав и свобод; чувства  ответственности за другого человека, за начатое дело, за  данное слово.  - Воспитывать уважение к достоинству и личным правам  другого человека.  - Разъяснять общественные нормы и правила поведения              </vt:lpstr>
      <vt:lpstr>Фотоотчет в рамках проекта «Мы все имеем права» </vt:lpstr>
      <vt:lpstr>Работа с родителями Задачи: формирование правовой культуры;  - формирование гуманного отношения к ребенку;  - обеспечение родителями защиты прав ребенка</vt:lpstr>
      <vt:lpstr>    Спасибо за внимание! 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Вера</dc:creator>
  <cp:lastModifiedBy>Евгений</cp:lastModifiedBy>
  <cp:revision>111</cp:revision>
  <dcterms:created xsi:type="dcterms:W3CDTF">2016-11-13T09:54:20Z</dcterms:created>
  <dcterms:modified xsi:type="dcterms:W3CDTF">2017-02-05T11:30:24Z</dcterms:modified>
</cp:coreProperties>
</file>