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15"/>
  </p:notesMasterIdLst>
  <p:sldIdLst>
    <p:sldId id="260" r:id="rId6"/>
    <p:sldId id="259" r:id="rId7"/>
    <p:sldId id="264" r:id="rId8"/>
    <p:sldId id="261" r:id="rId9"/>
    <p:sldId id="267" r:id="rId10"/>
    <p:sldId id="262" r:id="rId11"/>
    <p:sldId id="257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41A81-F473-47BA-9A2A-BD6EBA4BECA3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7B7E1-1E2C-4E47-9C8A-BF966B525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4925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6F52398-176A-4F30-8D21-8BA37691C163}" type="slidenum">
              <a:rPr lang="ru-RU">
                <a:solidFill>
                  <a:prstClr val="black"/>
                </a:solidFill>
              </a:rPr>
              <a:pPr eaLnBrk="1" hangingPunct="1"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77795-C852-4876-96EB-1E5775E517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70B3A-18D1-4A91-A6DB-D1FD47F42E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9505797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2612D-94F1-4B38-AA1C-329386F32E8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0BDBE-92CF-482E-B22F-71A52AF32D2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1465705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CA3B3-E13B-4E92-98E1-2E9F03F2F5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5B520-652E-4413-BCFF-3AA2F5F273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6953029"/>
      </p:ext>
    </p:extLst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77795-C852-4876-96EB-1E5775E517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70B3A-18D1-4A91-A6DB-D1FD47F42E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6148739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5587D-DF9E-4A9A-947C-2AE9497830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BA256-87E5-4593-9A0E-176D71544BC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069956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88A02-8AF5-424D-8A1D-EC7DB043657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30973-2FAE-4BA3-A6B8-CBA6932C19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9950598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C8A5C-782A-4E88-ADB6-E78C936941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BEA89-09FE-4639-949C-9A4CAE523D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1912399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78A28-0F48-4F01-BE05-14C7E19D914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061FB-8F67-4175-9975-8A4A370BCE6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9314185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2E7B0-13DF-4794-B731-25785BA2F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9FE5F-0240-4863-9AFB-031BF80D0F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9458352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4A92C-FBFF-4112-A038-FC6BDACD9AF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0119D-0E44-46C4-A7D3-A813F84AD1A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1207230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BE73F-9F8A-4183-A2F6-EE245BA8B6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2D381-BA7C-4778-A94C-FA84A998F1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2938081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5587D-DF9E-4A9A-947C-2AE9497830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BA256-87E5-4593-9A0E-176D71544BC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9708074"/>
      </p:ext>
    </p:extLst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733B1-1F83-4316-AB9E-8DB2439F2E7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28F0B-C5DF-4586-BB9F-790666662B5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422234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2612D-94F1-4B38-AA1C-329386F32E8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0BDBE-92CF-482E-B22F-71A52AF32D2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5897444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CA3B3-E13B-4E92-98E1-2E9F03F2F5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5B520-652E-4413-BCFF-3AA2F5F273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3406341"/>
      </p:ext>
    </p:extLst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77795-C852-4876-96EB-1E5775E517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70B3A-18D1-4A91-A6DB-D1FD47F42E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6848313"/>
      </p:ext>
    </p:extLst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5587D-DF9E-4A9A-947C-2AE9497830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BA256-87E5-4593-9A0E-176D71544BC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0662288"/>
      </p:ext>
    </p:extLst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88A02-8AF5-424D-8A1D-EC7DB043657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30973-2FAE-4BA3-A6B8-CBA6932C19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5895585"/>
      </p:ext>
    </p:extLst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C8A5C-782A-4E88-ADB6-E78C936941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BEA89-09FE-4639-949C-9A4CAE523D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7757421"/>
      </p:ext>
    </p:extLst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78A28-0F48-4F01-BE05-14C7E19D914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061FB-8F67-4175-9975-8A4A370BCE6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3337701"/>
      </p:ext>
    </p:extLst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2E7B0-13DF-4794-B731-25785BA2F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9FE5F-0240-4863-9AFB-031BF80D0F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9315735"/>
      </p:ext>
    </p:extLst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4A92C-FBFF-4112-A038-FC6BDACD9AF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0119D-0E44-46C4-A7D3-A813F84AD1A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4463200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88A02-8AF5-424D-8A1D-EC7DB043657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30973-2FAE-4BA3-A6B8-CBA6932C19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5482697"/>
      </p:ext>
    </p:extLst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BE73F-9F8A-4183-A2F6-EE245BA8B6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2D381-BA7C-4778-A94C-FA84A998F1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4456865"/>
      </p:ext>
    </p:extLst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733B1-1F83-4316-AB9E-8DB2439F2E7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28F0B-C5DF-4586-BB9F-790666662B5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724325"/>
      </p:ext>
    </p:extLst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2612D-94F1-4B38-AA1C-329386F32E8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0BDBE-92CF-482E-B22F-71A52AF32D2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1753707"/>
      </p:ext>
    </p:extLst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CA3B3-E13B-4E92-98E1-2E9F03F2F5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5B520-652E-4413-BCFF-3AA2F5F273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7599650"/>
      </p:ext>
    </p:extLst>
  </p:cSld>
  <p:clrMapOvr>
    <a:masterClrMapping/>
  </p:clrMapOvr>
  <p:transition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77795-C852-4876-96EB-1E5775E517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70B3A-18D1-4A91-A6DB-D1FD47F42E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6848313"/>
      </p:ext>
    </p:extLst>
  </p:cSld>
  <p:clrMapOvr>
    <a:masterClrMapping/>
  </p:clrMapOvr>
  <p:transition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5587D-DF9E-4A9A-947C-2AE9497830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BA256-87E5-4593-9A0E-176D71544BC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0662288"/>
      </p:ext>
    </p:extLst>
  </p:cSld>
  <p:clrMapOvr>
    <a:masterClrMapping/>
  </p:clrMapOvr>
  <p:transition>
    <p:dissolv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88A02-8AF5-424D-8A1D-EC7DB043657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30973-2FAE-4BA3-A6B8-CBA6932C19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5895585"/>
      </p:ext>
    </p:extLst>
  </p:cSld>
  <p:clrMapOvr>
    <a:masterClrMapping/>
  </p:clrMapOvr>
  <p:transition>
    <p:dissolv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C8A5C-782A-4E88-ADB6-E78C936941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BEA89-09FE-4639-949C-9A4CAE523D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7757421"/>
      </p:ext>
    </p:extLst>
  </p:cSld>
  <p:clrMapOvr>
    <a:masterClrMapping/>
  </p:clrMapOvr>
  <p:transition>
    <p:dissolv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78A28-0F48-4F01-BE05-14C7E19D914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061FB-8F67-4175-9975-8A4A370BCE6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3337701"/>
      </p:ext>
    </p:extLst>
  </p:cSld>
  <p:clrMapOvr>
    <a:masterClrMapping/>
  </p:clrMapOvr>
  <p:transition>
    <p:dissolv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2E7B0-13DF-4794-B731-25785BA2F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9FE5F-0240-4863-9AFB-031BF80D0F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9315735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C8A5C-782A-4E88-ADB6-E78C936941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BEA89-09FE-4639-949C-9A4CAE523D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3888917"/>
      </p:ext>
    </p:extLst>
  </p:cSld>
  <p:clrMapOvr>
    <a:masterClrMapping/>
  </p:clrMapOvr>
  <p:transition>
    <p:dissolv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4A92C-FBFF-4112-A038-FC6BDACD9AF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0119D-0E44-46C4-A7D3-A813F84AD1A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4463200"/>
      </p:ext>
    </p:extLst>
  </p:cSld>
  <p:clrMapOvr>
    <a:masterClrMapping/>
  </p:clrMapOvr>
  <p:transition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BE73F-9F8A-4183-A2F6-EE245BA8B6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2D381-BA7C-4778-A94C-FA84A998F1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4456865"/>
      </p:ext>
    </p:extLst>
  </p:cSld>
  <p:clrMapOvr>
    <a:masterClrMapping/>
  </p:clrMapOvr>
  <p:transition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733B1-1F83-4316-AB9E-8DB2439F2E7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28F0B-C5DF-4586-BB9F-790666662B5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724325"/>
      </p:ext>
    </p:extLst>
  </p:cSld>
  <p:clrMapOvr>
    <a:masterClrMapping/>
  </p:clrMapOvr>
  <p:transition>
    <p:dissolv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2612D-94F1-4B38-AA1C-329386F32E8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0BDBE-92CF-482E-B22F-71A52AF32D2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1753707"/>
      </p:ext>
    </p:extLst>
  </p:cSld>
  <p:clrMapOvr>
    <a:masterClrMapping/>
  </p:clrMapOvr>
  <p:transition>
    <p:dissolv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CA3B3-E13B-4E92-98E1-2E9F03F2F5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5B520-652E-4413-BCFF-3AA2F5F273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7599650"/>
      </p:ext>
    </p:extLst>
  </p:cSld>
  <p:clrMapOvr>
    <a:masterClrMapping/>
  </p:clrMapOvr>
  <p:transition>
    <p:dissolv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22F43-8BFA-4956-9DC9-975D6AEDF5E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BBFE2-6951-4D25-BD50-9DD64CB3939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1462337"/>
      </p:ext>
    </p:extLst>
  </p:cSld>
  <p:clrMapOvr>
    <a:masterClrMapping/>
  </p:clrMapOvr>
  <p:transition>
    <p:dissolv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6FC05-6643-4642-AC79-CC55E3B83D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68575-C7AE-4923-8104-78090DB854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2924508"/>
      </p:ext>
    </p:extLst>
  </p:cSld>
  <p:clrMapOvr>
    <a:masterClrMapping/>
  </p:clrMapOvr>
  <p:transition>
    <p:dissolv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70D0B-B420-4B53-93E1-26089AB6F6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10C2C-C4D1-476C-9290-AA47F8D844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8914194"/>
      </p:ext>
    </p:extLst>
  </p:cSld>
  <p:clrMapOvr>
    <a:masterClrMapping/>
  </p:clrMapOvr>
  <p:transition>
    <p:dissolv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A9F8B-21C1-4A54-B0EA-4C1134D61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5A5D9-DA37-478E-A405-4F2E8B10EB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4388766"/>
      </p:ext>
    </p:extLst>
  </p:cSld>
  <p:clrMapOvr>
    <a:masterClrMapping/>
  </p:clrMapOvr>
  <p:transition>
    <p:dissolv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EEE86-BF5C-447F-9085-0ED638A817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AA22D-214C-4E3B-88B5-914940E2CB1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961815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78A28-0F48-4F01-BE05-14C7E19D914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061FB-8F67-4175-9975-8A4A370BCE6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9108842"/>
      </p:ext>
    </p:extLst>
  </p:cSld>
  <p:clrMapOvr>
    <a:masterClrMapping/>
  </p:clrMapOvr>
  <p:transition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22114-AB8F-4DFA-AD2D-7B1E394C75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35F7D-BF57-4D1B-8138-004588CFE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6157701"/>
      </p:ext>
    </p:extLst>
  </p:cSld>
  <p:clrMapOvr>
    <a:masterClrMapping/>
  </p:clrMapOvr>
  <p:transition>
    <p:dissolv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BF890-15A0-4E7B-A7B3-4B53DA62465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4E4E3-DC96-417E-9C57-5DE084920D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0118337"/>
      </p:ext>
    </p:extLst>
  </p:cSld>
  <p:clrMapOvr>
    <a:masterClrMapping/>
  </p:clrMapOvr>
  <p:transition>
    <p:dissolv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09BB1-C8C2-4FB4-8986-0105A6360C3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021C1-29C6-48A2-9492-2B94F24F15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517163"/>
      </p:ext>
    </p:extLst>
  </p:cSld>
  <p:clrMapOvr>
    <a:masterClrMapping/>
  </p:clrMapOvr>
  <p:transition>
    <p:dissolv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A89FA-2034-4EFB-B7FF-582322A02D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B38DF-A3EF-42A0-A6EC-95F7D3DC7A5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5474137"/>
      </p:ext>
    </p:extLst>
  </p:cSld>
  <p:clrMapOvr>
    <a:masterClrMapping/>
  </p:clrMapOvr>
  <p:transition>
    <p:dissolv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B7AAA-084A-4841-9978-9BA282678E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60885-C1C6-442A-9F61-BC274368A2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9850533"/>
      </p:ext>
    </p:extLst>
  </p:cSld>
  <p:clrMapOvr>
    <a:masterClrMapping/>
  </p:clrMapOvr>
  <p:transition>
    <p:dissolv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8F023-A6C5-4E5C-A255-6691EDD1A01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F74E1-B64D-46B0-9BA6-A21288C1778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1325639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2E7B0-13DF-4794-B731-25785BA2F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9FE5F-0240-4863-9AFB-031BF80D0F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7905586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4A92C-FBFF-4112-A038-FC6BDACD9AF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0119D-0E44-46C4-A7D3-A813F84AD1A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8670305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BE73F-9F8A-4183-A2F6-EE245BA8B6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2D381-BA7C-4778-A94C-FA84A998F1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0643147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733B1-1F83-4316-AB9E-8DB2439F2E7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28F0B-C5DF-4586-BB9F-790666662B5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0868636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3DBDDC-B8A3-4B01-9402-0DF1C3E948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DD9865-EBD3-4333-9AEC-3B25F79CB3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6498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3DBDDC-B8A3-4B01-9402-0DF1C3E948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DD9865-EBD3-4333-9AEC-3B25F79CB3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8131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3DBDDC-B8A3-4B01-9402-0DF1C3E948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DD9865-EBD3-4333-9AEC-3B25F79CB3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9963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3DBDDC-B8A3-4B01-9402-0DF1C3E948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DD9865-EBD3-4333-9AEC-3B25F79CB3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9963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9DE54B-C025-4696-AC62-A75D5D3964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A2CD11-9032-462C-841F-817A631C3C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3857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1/1c/ISS_Aug2005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0001904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Рисунок 2" descr="19082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899" y="3848497"/>
            <a:ext cx="1852613" cy="303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ятно 2 2"/>
          <p:cNvSpPr/>
          <p:nvPr/>
        </p:nvSpPr>
        <p:spPr>
          <a:xfrm>
            <a:off x="107504" y="116632"/>
            <a:ext cx="7632848" cy="5040560"/>
          </a:xfrm>
          <a:prstGeom prst="irregularSeal2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20241171">
            <a:off x="1417696" y="2067654"/>
            <a:ext cx="413920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88360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0001904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9" y="2738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Рисунок 2" descr="19082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899" y="3848497"/>
            <a:ext cx="1852613" cy="303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6-конечная звезда 1"/>
          <p:cNvSpPr/>
          <p:nvPr/>
        </p:nvSpPr>
        <p:spPr>
          <a:xfrm>
            <a:off x="611560" y="174340"/>
            <a:ext cx="2088232" cy="2224844"/>
          </a:xfrm>
          <a:prstGeom prst="star6">
            <a:avLst/>
          </a:prstGeom>
          <a:solidFill>
            <a:srgbClr val="FFFF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6-конечная звезда 2"/>
          <p:cNvSpPr/>
          <p:nvPr/>
        </p:nvSpPr>
        <p:spPr>
          <a:xfrm>
            <a:off x="395536" y="2399184"/>
            <a:ext cx="2066528" cy="2164365"/>
          </a:xfrm>
          <a:prstGeom prst="star6">
            <a:avLst/>
          </a:prstGeom>
          <a:solidFill>
            <a:srgbClr val="00B0F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4-конечная звезда 3"/>
          <p:cNvSpPr/>
          <p:nvPr/>
        </p:nvSpPr>
        <p:spPr>
          <a:xfrm>
            <a:off x="4331634" y="1575663"/>
            <a:ext cx="2544621" cy="2987885"/>
          </a:xfrm>
          <a:prstGeom prst="star4">
            <a:avLst/>
          </a:prstGeom>
          <a:solidFill>
            <a:srgbClr val="00B0F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6-конечная звезда 4"/>
          <p:cNvSpPr/>
          <p:nvPr/>
        </p:nvSpPr>
        <p:spPr>
          <a:xfrm>
            <a:off x="827584" y="4509120"/>
            <a:ext cx="2218150" cy="2088231"/>
          </a:xfrm>
          <a:prstGeom prst="star6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2231739" y="1764710"/>
            <a:ext cx="2498576" cy="2411348"/>
          </a:xfrm>
          <a:prstGeom prst="star5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7-конечная звезда 6"/>
          <p:cNvSpPr/>
          <p:nvPr/>
        </p:nvSpPr>
        <p:spPr>
          <a:xfrm>
            <a:off x="3746494" y="4289186"/>
            <a:ext cx="2337674" cy="2092141"/>
          </a:xfrm>
          <a:prstGeom prst="star7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6588224" y="1952836"/>
            <a:ext cx="2160240" cy="2318556"/>
          </a:xfrm>
          <a:prstGeom prst="star6">
            <a:avLst/>
          </a:prstGeom>
          <a:solidFill>
            <a:srgbClr val="FFFF0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3481027" y="0"/>
            <a:ext cx="2002735" cy="1952836"/>
          </a:xfrm>
          <a:prstGeom prst="star6">
            <a:avLst/>
          </a:prstGeom>
          <a:solidFill>
            <a:srgbClr val="FFFF0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6-конечная звезда 9"/>
          <p:cNvSpPr/>
          <p:nvPr/>
        </p:nvSpPr>
        <p:spPr>
          <a:xfrm>
            <a:off x="6732240" y="0"/>
            <a:ext cx="2160241" cy="2183160"/>
          </a:xfrm>
          <a:prstGeom prst="star6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788270" y="188640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11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80158" y="2363396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</a:t>
            </a:r>
            <a:endParaRPr lang="ru-RU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8310" y="4595644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13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99592" y="476672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14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56622" y="2348880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15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3568" y="265142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16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92280" y="332656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17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96382" y="2276872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18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87624" y="4739660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19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88360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0003795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113"/>
            <a:ext cx="9144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Рисунок 2" descr="22515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Рисунок 3" descr="22515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00688"/>
            <a:ext cx="952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Рисунок 4" descr="22515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142875"/>
            <a:ext cx="952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Рисунок 5" descr="22515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5500688"/>
            <a:ext cx="952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Рисунок 6" descr="22496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643063"/>
            <a:ext cx="952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Рисунок 7" descr="22496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72313" y="1857375"/>
            <a:ext cx="11191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15387" cy="1944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nv11_00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70" y="2368004"/>
            <a:ext cx="2759646" cy="38990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Рисунок 12" descr="C:\Documents and Settings\Администратор\Local Settings\Temporary Internet Files\Content.IE5\KXIB0D67\MCj0434811000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450" y="2852936"/>
            <a:ext cx="2205038" cy="234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56770" y="2780928"/>
            <a:ext cx="4435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Юрий Гагарин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0920" y="3945830"/>
            <a:ext cx="2742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1961 год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4953942"/>
            <a:ext cx="53399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Старт: 9ч 7 мин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11107" y="5661248"/>
            <a:ext cx="63217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Посадка: 10ч 55мин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20656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0001904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Рисунок 2" descr="19082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899" y="3848497"/>
            <a:ext cx="1852613" cy="303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 rot="20241171">
            <a:off x="1417696" y="2067654"/>
            <a:ext cx="413920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80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188640"/>
            <a:ext cx="669674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 Black" pitchFamily="34" charset="0"/>
              </a:rPr>
              <a:t>Во 100 к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 Black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6623"/>
            <a:ext cx="3312368" cy="442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2" descr="19082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299" y="4000897"/>
            <a:ext cx="1852613" cy="303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78200" y="1929606"/>
            <a:ext cx="22461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4730 т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5016" y="2967335"/>
            <a:ext cx="20152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5320 т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94355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0001904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66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Рисунок 2" descr="19082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899" y="3848497"/>
            <a:ext cx="1852613" cy="303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 rot="20241171">
            <a:off x="1417696" y="2067654"/>
            <a:ext cx="413920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80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2" descr="19082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848497"/>
            <a:ext cx="1852613" cy="303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ятно 1 8"/>
          <p:cNvSpPr/>
          <p:nvPr/>
        </p:nvSpPr>
        <p:spPr>
          <a:xfrm>
            <a:off x="539552" y="620688"/>
            <a:ext cx="3816424" cy="2520280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1 9"/>
          <p:cNvSpPr/>
          <p:nvPr/>
        </p:nvSpPr>
        <p:spPr>
          <a:xfrm>
            <a:off x="4572000" y="548680"/>
            <a:ext cx="3744416" cy="2232248"/>
          </a:xfrm>
          <a:prstGeom prst="irregularSeal1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168300" y="1353542"/>
            <a:ext cx="26116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108 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мин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95706" y="1137518"/>
            <a:ext cx="23006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 мин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08197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0001904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66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Рисунок 2" descr="19082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899" y="3848497"/>
            <a:ext cx="1852613" cy="303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 rot="20241171">
            <a:off x="1417696" y="2067654"/>
            <a:ext cx="413920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80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2" descr="19082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848497"/>
            <a:ext cx="1852613" cy="303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59" y="980728"/>
            <a:ext cx="77950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Физминутка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08197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0003794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25" y="38496"/>
            <a:ext cx="91440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Файл:ISS Aug2005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678" y="188640"/>
            <a:ext cx="3919802" cy="2645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5" descr="crew_mks2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1916">
            <a:off x="5024254" y="3275027"/>
            <a:ext cx="3545240" cy="2838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116632"/>
            <a:ext cx="188865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110 м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50 м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65199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0001904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Рисунок 2" descr="19082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899" y="3848497"/>
            <a:ext cx="1852613" cy="303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 rot="20241171">
            <a:off x="1417696" y="2067654"/>
            <a:ext cx="413920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80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2" descr="19082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848497"/>
            <a:ext cx="1852613" cy="303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-конечная звезда 6"/>
          <p:cNvSpPr/>
          <p:nvPr/>
        </p:nvSpPr>
        <p:spPr>
          <a:xfrm>
            <a:off x="1043608" y="764704"/>
            <a:ext cx="2232248" cy="2160240"/>
          </a:xfrm>
          <a:prstGeom prst="star6">
            <a:avLst/>
          </a:prstGeom>
          <a:solidFill>
            <a:srgbClr val="FFC000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3563888" y="476672"/>
            <a:ext cx="2232248" cy="216024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6-конечная звезда 9"/>
          <p:cNvSpPr/>
          <p:nvPr/>
        </p:nvSpPr>
        <p:spPr>
          <a:xfrm>
            <a:off x="6444208" y="709464"/>
            <a:ext cx="2232248" cy="2160240"/>
          </a:xfrm>
          <a:prstGeom prst="star6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6-конечная звезда 10"/>
          <p:cNvSpPr/>
          <p:nvPr/>
        </p:nvSpPr>
        <p:spPr>
          <a:xfrm>
            <a:off x="323528" y="3212976"/>
            <a:ext cx="2232248" cy="2160240"/>
          </a:xfrm>
          <a:prstGeom prst="star6">
            <a:avLst/>
          </a:prstGeom>
          <a:solidFill>
            <a:schemeClr val="accent6">
              <a:lumMod val="75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6-конечная звезда 11"/>
          <p:cNvSpPr/>
          <p:nvPr/>
        </p:nvSpPr>
        <p:spPr>
          <a:xfrm>
            <a:off x="2627784" y="3861048"/>
            <a:ext cx="2232248" cy="2160240"/>
          </a:xfrm>
          <a:prstGeom prst="star6">
            <a:avLst/>
          </a:prstGeom>
          <a:solidFill>
            <a:srgbClr val="FF00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6-конечная звезда 12"/>
          <p:cNvSpPr/>
          <p:nvPr/>
        </p:nvSpPr>
        <p:spPr>
          <a:xfrm>
            <a:off x="5004048" y="2996952"/>
            <a:ext cx="2232248" cy="2160240"/>
          </a:xfrm>
          <a:prstGeom prst="star6">
            <a:avLst/>
          </a:prstGeom>
          <a:solidFill>
            <a:srgbClr val="00B0F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691680" y="1118354"/>
            <a:ext cx="94769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03848" y="4293096"/>
            <a:ext cx="108074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93469" y="836712"/>
            <a:ext cx="78258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640528" y="3350602"/>
            <a:ext cx="94769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94629" y="1097449"/>
            <a:ext cx="76174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71600" y="3501008"/>
            <a:ext cx="78258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08197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0001904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Рисунок 2" descr="19082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899" y="3848497"/>
            <a:ext cx="1852613" cy="303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 rot="20241171">
            <a:off x="1417696" y="2067654"/>
            <a:ext cx="413920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80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2" descr="19082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848497"/>
            <a:ext cx="1852613" cy="303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-конечная звезда 6"/>
          <p:cNvSpPr/>
          <p:nvPr/>
        </p:nvSpPr>
        <p:spPr>
          <a:xfrm>
            <a:off x="1043608" y="764704"/>
            <a:ext cx="2232248" cy="2160240"/>
          </a:xfrm>
          <a:prstGeom prst="star6">
            <a:avLst/>
          </a:prstGeom>
          <a:solidFill>
            <a:srgbClr val="FFC000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3563888" y="476672"/>
            <a:ext cx="2232248" cy="2160240"/>
          </a:xfrm>
          <a:prstGeom prst="star6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6-конечная звезда 9"/>
          <p:cNvSpPr/>
          <p:nvPr/>
        </p:nvSpPr>
        <p:spPr>
          <a:xfrm>
            <a:off x="6444208" y="709464"/>
            <a:ext cx="2232248" cy="2160240"/>
          </a:xfrm>
          <a:prstGeom prst="star6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6-конечная звезда 10"/>
          <p:cNvSpPr/>
          <p:nvPr/>
        </p:nvSpPr>
        <p:spPr>
          <a:xfrm>
            <a:off x="323528" y="3212976"/>
            <a:ext cx="2232248" cy="2160240"/>
          </a:xfrm>
          <a:prstGeom prst="star6">
            <a:avLst/>
          </a:prstGeom>
          <a:solidFill>
            <a:schemeClr val="accent6">
              <a:lumMod val="75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6-конечная звезда 11"/>
          <p:cNvSpPr/>
          <p:nvPr/>
        </p:nvSpPr>
        <p:spPr>
          <a:xfrm>
            <a:off x="2627784" y="3861048"/>
            <a:ext cx="2232248" cy="2160240"/>
          </a:xfrm>
          <a:prstGeom prst="star6">
            <a:avLst/>
          </a:prstGeom>
          <a:solidFill>
            <a:srgbClr val="FF00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6-конечная звезда 12"/>
          <p:cNvSpPr/>
          <p:nvPr/>
        </p:nvSpPr>
        <p:spPr>
          <a:xfrm>
            <a:off x="5004048" y="2996952"/>
            <a:ext cx="2232248" cy="2160240"/>
          </a:xfrm>
          <a:prstGeom prst="star6">
            <a:avLst/>
          </a:prstGeom>
          <a:solidFill>
            <a:srgbClr val="00B0F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00368" y="836712"/>
            <a:ext cx="94769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99592" y="3689737"/>
            <a:ext cx="108074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73789" y="1046346"/>
            <a:ext cx="78258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64264" y="4214698"/>
            <a:ext cx="94769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91680" y="1097449"/>
            <a:ext cx="76174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52120" y="3356992"/>
            <a:ext cx="78258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08197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52</Words>
  <Application>Microsoft Office PowerPoint</Application>
  <PresentationFormat>Экран (4:3)</PresentationFormat>
  <Paragraphs>35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1_Тема Office</vt:lpstr>
      <vt:lpstr>2_Тема Office</vt:lpstr>
      <vt:lpstr>3_Тема Office</vt:lpstr>
      <vt:lpstr>4_Тема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Usma</dc:creator>
  <cp:lastModifiedBy>Надежда</cp:lastModifiedBy>
  <cp:revision>17</cp:revision>
  <dcterms:created xsi:type="dcterms:W3CDTF">2015-04-05T13:45:56Z</dcterms:created>
  <dcterms:modified xsi:type="dcterms:W3CDTF">2017-02-05T12:58:55Z</dcterms:modified>
</cp:coreProperties>
</file>