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010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24128" y="2348880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002060"/>
                </a:solidFill>
              </a:rPr>
              <a:t>Родители</a:t>
            </a:r>
          </a:p>
          <a:p>
            <a:pPr algn="ctr"/>
            <a:r>
              <a:rPr lang="ru-RU" b="1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очень рады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своего сына Владимира –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такого юного победителя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</TotalTime>
  <Words>12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Эркер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ola Skaskevich</cp:lastModifiedBy>
  <cp:revision>7</cp:revision>
  <dcterms:created xsi:type="dcterms:W3CDTF">2017-02-05T09:11:08Z</dcterms:created>
  <dcterms:modified xsi:type="dcterms:W3CDTF">2017-02-05T10:02:30Z</dcterms:modified>
</cp:coreProperties>
</file>