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CD"/>
    <a:srgbClr val="996633"/>
    <a:srgbClr val="D2D06A"/>
    <a:srgbClr val="CE9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1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00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3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30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0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10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92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8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6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3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29E19-FDB9-4362-84F1-1C906F0864F3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4AEFB-F919-41E7-B36C-8666F6AF6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098" y="1629680"/>
            <a:ext cx="4717805" cy="46841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3141" y="239843"/>
            <a:ext cx="6745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ЧЕЛОВЕК</a:t>
            </a:r>
            <a:endParaRPr lang="ru-RU" sz="6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2" y="2106872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Опорно-двигательная система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4002" y="2877216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Кровеносная система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14003" y="3647560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Дыхательная система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4003" y="4417904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Нервная система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4004" y="5188248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Органы чувств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4004" y="5958592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Пищеварительная система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14006" y="284813"/>
            <a:ext cx="93588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Какие органы вы запомнили из системы?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0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8085" y="619863"/>
            <a:ext cx="6610662" cy="523220"/>
          </a:xfrm>
          <a:prstGeom prst="rect">
            <a:avLst/>
          </a:prstGeom>
          <a:solidFill>
            <a:schemeClr val="accent2">
              <a:lumMod val="75000"/>
              <a:alpha val="70000"/>
            </a:schemeClr>
          </a:solidFill>
          <a:ln>
            <a:solidFill>
              <a:srgbClr val="9966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Организм человека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08092" y="1509167"/>
            <a:ext cx="6610662" cy="696406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solidFill>
              <a:srgbClr val="9966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Системы органов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908092" y="2571657"/>
            <a:ext cx="6610662" cy="696406"/>
          </a:xfrm>
          <a:prstGeom prst="rect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solidFill>
              <a:srgbClr val="9966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Органы</a:t>
            </a:r>
            <a:endParaRPr lang="ru-RU" sz="2800" dirty="0"/>
          </a:p>
        </p:txBody>
      </p:sp>
      <p:cxnSp>
        <p:nvCxnSpPr>
          <p:cNvPr id="10" name="Прямая со стрелкой 9"/>
          <p:cNvCxnSpPr>
            <a:stCxn id="5" idx="0"/>
            <a:endCxn id="4" idx="2"/>
          </p:cNvCxnSpPr>
          <p:nvPr/>
        </p:nvCxnSpPr>
        <p:spPr>
          <a:xfrm flipV="1">
            <a:off x="6213423" y="1143083"/>
            <a:ext cx="9993" cy="36608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0"/>
            <a:endCxn id="5" idx="2"/>
          </p:cNvCxnSpPr>
          <p:nvPr/>
        </p:nvCxnSpPr>
        <p:spPr>
          <a:xfrm flipV="1">
            <a:off x="6213423" y="2205573"/>
            <a:ext cx="0" cy="36608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4597" y="3762531"/>
            <a:ext cx="77798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Опорно</a:t>
            </a:r>
            <a:r>
              <a:rPr lang="ru-RU" sz="2800" dirty="0"/>
              <a:t>-</a:t>
            </a:r>
            <a:r>
              <a:rPr lang="ru-RU" sz="2800" dirty="0" smtClean="0"/>
              <a:t>двигательная система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Кровеносная система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Дыхательная система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Нервная система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Пищеварительная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25129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Опорно-двигательная система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594" y="1528996"/>
            <a:ext cx="2861588" cy="5197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56" y="1528996"/>
            <a:ext cx="4227263" cy="47569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9595" y="992699"/>
            <a:ext cx="4767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Скелет (состоит из 206 костей)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97269" y="992699"/>
            <a:ext cx="1644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Мышцы</a:t>
            </a:r>
          </a:p>
        </p:txBody>
      </p:sp>
    </p:spTree>
    <p:extLst>
      <p:ext uri="{BB962C8B-B14F-4D97-AF65-F5344CB8AC3E}">
        <p14:creationId xmlns:p14="http://schemas.microsoft.com/office/powerpoint/2010/main" val="31386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Кровеносная система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989750" y="1172580"/>
            <a:ext cx="3736747" cy="3704219"/>
            <a:chOff x="989750" y="1172580"/>
            <a:chExt cx="3736747" cy="3704219"/>
          </a:xfrm>
        </p:grpSpPr>
        <p:sp>
          <p:nvSpPr>
            <p:cNvPr id="5" name="TextBox 4"/>
            <p:cNvSpPr txBox="1"/>
            <p:nvPr/>
          </p:nvSpPr>
          <p:spPr>
            <a:xfrm>
              <a:off x="2183721" y="1172580"/>
              <a:ext cx="17886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Сердце?</a:t>
              </a:r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750" y="1650830"/>
              <a:ext cx="3736747" cy="3225969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77" y="992699"/>
            <a:ext cx="4250826" cy="56677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311" y="2124443"/>
            <a:ext cx="2290007" cy="43796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45" y="1846572"/>
            <a:ext cx="3548566" cy="35127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50" y="1846572"/>
            <a:ext cx="3570061" cy="35700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83721" y="1188441"/>
            <a:ext cx="1788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Сердце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71683" y="992699"/>
            <a:ext cx="2920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артериям, венам и капиллярам кровь поступает во все части тела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70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Кровеносная система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310" y="2227139"/>
            <a:ext cx="4762500" cy="31718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5" y="1891859"/>
            <a:ext cx="63817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67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Дыхательная система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682" y="1137086"/>
            <a:ext cx="5062236" cy="531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3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156397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Нервная система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1" t="731" r="10550" b="414"/>
          <a:stretch/>
        </p:blipFill>
        <p:spPr>
          <a:xfrm>
            <a:off x="103593" y="969213"/>
            <a:ext cx="4613564" cy="5791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497" y="969213"/>
            <a:ext cx="4661876" cy="34964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880" y="3677650"/>
            <a:ext cx="4236120" cy="31803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73940" y="3111055"/>
            <a:ext cx="239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Нейроны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9418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Органы чувств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562" y="1787376"/>
            <a:ext cx="6345634" cy="42386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09" y="1787376"/>
            <a:ext cx="4478553" cy="380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6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006" y="284813"/>
            <a:ext cx="9358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Пищеварительная система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958" y="992699"/>
            <a:ext cx="4816953" cy="575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6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73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Воскобойникова</dc:creator>
  <cp:lastModifiedBy>Анастасия Воскобойникова</cp:lastModifiedBy>
  <cp:revision>8</cp:revision>
  <dcterms:created xsi:type="dcterms:W3CDTF">2017-02-05T15:34:40Z</dcterms:created>
  <dcterms:modified xsi:type="dcterms:W3CDTF">2017-02-05T16:57:39Z</dcterms:modified>
</cp:coreProperties>
</file>