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67" r:id="rId5"/>
    <p:sldId id="269" r:id="rId6"/>
    <p:sldId id="274" r:id="rId7"/>
    <p:sldId id="277" r:id="rId8"/>
    <p:sldId id="276" r:id="rId9"/>
    <p:sldId id="275" r:id="rId10"/>
    <p:sldId id="273" r:id="rId11"/>
    <p:sldId id="272" r:id="rId12"/>
    <p:sldId id="271" r:id="rId13"/>
    <p:sldId id="27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2AAD6FC-2205-4199-A2B7-930FF5264F4F}">
          <p14:sldIdLst>
            <p14:sldId id="256"/>
            <p14:sldId id="259"/>
            <p14:sldId id="268"/>
            <p14:sldId id="267"/>
            <p14:sldId id="269"/>
            <p14:sldId id="274"/>
            <p14:sldId id="277"/>
            <p14:sldId id="276"/>
            <p14:sldId id="275"/>
            <p14:sldId id="273"/>
            <p14:sldId id="272"/>
            <p14:sldId id="271"/>
            <p14:sldId id="278"/>
          </p14:sldIdLst>
        </p14:section>
        <p14:section name="Раздел без заголовка" id="{FAC0CEF3-9C5C-4EA0-8616-B38BAFF8262B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83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57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733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970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2284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772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3205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189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311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00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9546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C30A5-6044-47F4-AA2E-4677ECAEFC9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954B8-5B03-403D-98D0-6A1230C5A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99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7.xml"/><Relationship Id="rId9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Таблица умножения на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учим с увлечением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07617" y="5112913"/>
            <a:ext cx="5151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 учитель начальных классов</a:t>
            </a:r>
          </a:p>
          <a:p>
            <a:pPr algn="r"/>
            <a:r>
              <a:rPr lang="ru-RU" dirty="0" smtClean="0"/>
              <a:t> 1 категории </a:t>
            </a:r>
            <a:r>
              <a:rPr lang="ru-RU" dirty="0" err="1" smtClean="0"/>
              <a:t>Паричук</a:t>
            </a:r>
            <a:r>
              <a:rPr lang="ru-RU" dirty="0" smtClean="0"/>
              <a:t> В.В.</a:t>
            </a:r>
          </a:p>
          <a:p>
            <a:pPr algn="r"/>
            <a:r>
              <a:rPr lang="ru-RU" dirty="0" smtClean="0"/>
              <a:t>МБОУ «Средняя школа №16» г. Дзержинска Нижегородской области</a:t>
            </a:r>
            <a:endParaRPr lang="ru-RU" dirty="0"/>
          </a:p>
        </p:txBody>
      </p:sp>
      <p:pic>
        <p:nvPicPr>
          <p:cNvPr id="5" name="Рисунок 4" descr="happydwar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743" y="214679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50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3*8=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7950330" y="4879318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9</a:t>
            </a:r>
          </a:p>
        </p:txBody>
      </p:sp>
      <p:sp>
        <p:nvSpPr>
          <p:cNvPr id="11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0233741" y="485073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67511" y="5562707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pic>
        <p:nvPicPr>
          <p:cNvPr id="14" name="Рисунок 13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3743" y="2008310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7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3*10=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11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10304079" y="488590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08895" y="556270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pic>
        <p:nvPicPr>
          <p:cNvPr id="14" name="Рисунок 13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7559" y="1961417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497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3*9=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9</a:t>
            </a:r>
          </a:p>
        </p:txBody>
      </p:sp>
      <p:sp>
        <p:nvSpPr>
          <p:cNvPr id="11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9095476" y="5560798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0233741" y="485073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20619" y="556270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pic>
        <p:nvPicPr>
          <p:cNvPr id="14" name="Рисунок 13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0112" y="1973141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72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923" y="1860794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презентации использованы картинки из сети Интернет</a:t>
            </a:r>
          </a:p>
          <a:p>
            <a:r>
              <a:rPr lang="ru-RU" dirty="0" smtClean="0"/>
              <a:t>Сердитый гном </a:t>
            </a:r>
            <a:r>
              <a:rPr lang="en-US" dirty="0" smtClean="0"/>
              <a:t>https://yandex.ru/images/search?img_url=http%3A%2F%2Fpovar.ucoz.com%2F_fr%2F15%2F0148821.jpg&amp;p=4&amp;text=%D0%BA%D0%B0%D1%80%D1%82%D0%B8%D0%BD%D0%BA%D0%B0%20%D0%B3%D0%BD%D0%BE%D0%BC%D0%B8%D0%BA%D0%B0%20%D0%B4%D0%BB%D1%8F%20%D0%B4%D0%B5%D1%82%D0%B5%D0%B9&amp;noreask=1&amp;pos=123&amp;rpt=simage&amp;lr=20036</a:t>
            </a:r>
            <a:endParaRPr lang="ru-RU" dirty="0" smtClean="0"/>
          </a:p>
          <a:p>
            <a:r>
              <a:rPr lang="ru-RU" dirty="0" smtClean="0"/>
              <a:t>Веселый гном </a:t>
            </a:r>
            <a:r>
              <a:rPr lang="en-US" dirty="0" smtClean="0"/>
              <a:t>https://yandex.ru/images/search?img_url=https%3A%2F%2Fanjushreeshankar.files.wordpress.com%2F2014%2F02%2Fhappydwarf.jpg&amp;p=3&amp;text=%D0%BA%D0%B0%D1%80%D1%82%D0%B8%D0%BD%D0%BA%D0%B0%20%D0%B3%D0%BD%D0%BE%D0%BC%D0%B8%D0%BA%D0%B0%20%D0%B4%D0%BB%D1%8F%20%D0%B4%D0%B5%D1%82%D0%B5%D0%B9&amp;noreask=1&amp;pos=98&amp;rpt=simage&amp;lr=20036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81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картинка зайчика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71329" y="1825625"/>
            <a:ext cx="444934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635647" y="5835259"/>
            <a:ext cx="1005840" cy="757646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право 1">
            <a:hlinkClick r:id="rId4" action="ppaction://hlinksldjump"/>
          </p:cNvPr>
          <p:cNvSpPr/>
          <p:nvPr/>
        </p:nvSpPr>
        <p:spPr>
          <a:xfrm>
            <a:off x="10347820" y="5385311"/>
            <a:ext cx="1038896" cy="73669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>
            <a:hlinkClick r:id="rId5" action="ppaction://hlinksldjump"/>
          </p:cNvPr>
          <p:cNvSpPr/>
          <p:nvPr/>
        </p:nvSpPr>
        <p:spPr>
          <a:xfrm>
            <a:off x="8239280" y="4504760"/>
            <a:ext cx="1068946" cy="888642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9665620" y="4238375"/>
            <a:ext cx="1197735" cy="73409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6" action="ppaction://hlinksldjump"/>
          </p:cNvPr>
          <p:cNvSpPr/>
          <p:nvPr/>
        </p:nvSpPr>
        <p:spPr>
          <a:xfrm flipH="1">
            <a:off x="1631093" y="3963684"/>
            <a:ext cx="1295491" cy="808579"/>
          </a:xfrm>
          <a:prstGeom prst="rightArrow">
            <a:avLst>
              <a:gd name="adj1" fmla="val 50000"/>
              <a:gd name="adj2" fmla="val 54819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 flipH="1">
            <a:off x="3235594" y="4414062"/>
            <a:ext cx="1171977" cy="80127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8" action="ppaction://hlinksldjump"/>
          </p:cNvPr>
          <p:cNvSpPr/>
          <p:nvPr/>
        </p:nvSpPr>
        <p:spPr>
          <a:xfrm flipH="1">
            <a:off x="570145" y="4814230"/>
            <a:ext cx="1210614" cy="96591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9" action="ppaction://hlinksldjump"/>
          </p:cNvPr>
          <p:cNvSpPr/>
          <p:nvPr/>
        </p:nvSpPr>
        <p:spPr>
          <a:xfrm flipH="1">
            <a:off x="1947429" y="5542181"/>
            <a:ext cx="1210614" cy="9144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 flipH="1">
            <a:off x="3979556" y="5926758"/>
            <a:ext cx="1266117" cy="7469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10" action="ppaction://hlinksldjump"/>
          </p:cNvPr>
          <p:cNvSpPr/>
          <p:nvPr/>
        </p:nvSpPr>
        <p:spPr>
          <a:xfrm>
            <a:off x="6642208" y="5884726"/>
            <a:ext cx="1163053" cy="74697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803032" y="86110"/>
            <a:ext cx="3917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Выбирай-ка!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729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а лисички мультяшна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33167" y="2382804"/>
            <a:ext cx="3325665" cy="3236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10580914" y="5773783"/>
            <a:ext cx="822960" cy="5617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56148" y="470263"/>
            <a:ext cx="88828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Ой! Я попробую ещё!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11901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3*2=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9</a:t>
            </a:r>
          </a:p>
        </p:txBody>
      </p:sp>
      <p:sp>
        <p:nvSpPr>
          <p:cNvPr id="11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20632" y="5477202"/>
            <a:ext cx="1297410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sp>
        <p:nvSpPr>
          <p:cNvPr id="1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0025314" y="483242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pic>
        <p:nvPicPr>
          <p:cNvPr id="16" name="Рисунок 15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1866" y="531202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48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3*4=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10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6</a:t>
            </a:r>
          </a:p>
        </p:txBody>
      </p:sp>
      <p:sp>
        <p:nvSpPr>
          <p:cNvPr id="11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10233741" y="485073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14" name="Рисунок 13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16020" y="2160709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43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3*3=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8</a:t>
            </a:r>
            <a:endParaRPr lang="ru-RU" sz="6000" dirty="0"/>
          </a:p>
        </p:txBody>
      </p:sp>
      <p:sp>
        <p:nvSpPr>
          <p:cNvPr id="5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9</a:t>
            </a:r>
          </a:p>
        </p:txBody>
      </p:sp>
      <p:sp>
        <p:nvSpPr>
          <p:cNvPr id="11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10233741" y="485073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543969" y="50031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16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304862" y="5539261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</a:t>
            </a:r>
            <a:endParaRPr lang="ru-RU" sz="6000" dirty="0"/>
          </a:p>
        </p:txBody>
      </p:sp>
      <p:pic>
        <p:nvPicPr>
          <p:cNvPr id="17" name="Рисунок 16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80604" y="2160710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966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3*5=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5658655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9</a:t>
            </a:r>
          </a:p>
        </p:txBody>
      </p:sp>
      <p:sp>
        <p:nvSpPr>
          <p:cNvPr id="11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0233741" y="485073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8557" y="556270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pic>
        <p:nvPicPr>
          <p:cNvPr id="15" name="Рисунок 14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84389" y="1375263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74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3*7=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6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7874316" y="4756951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7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672513" y="5525309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5679768" y="47620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11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85450" y="5504091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pic>
        <p:nvPicPr>
          <p:cNvPr id="14" name="Рисунок 13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3651" y="1011848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196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0" y="294379"/>
            <a:ext cx="280652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3*6=</a:t>
            </a:r>
            <a:endParaRPr lang="ru-RU" sz="7200" dirty="0"/>
          </a:p>
        </p:txBody>
      </p:sp>
      <p:sp>
        <p:nvSpPr>
          <p:cNvPr id="4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391569" y="4850736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4466555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бъект 2">
            <a:hlinkClick r:id="rId3" action="ppaction://hlinksldjump"/>
          </p:cNvPr>
          <p:cNvSpPr txBox="1">
            <a:spLocks/>
          </p:cNvSpPr>
          <p:nvPr/>
        </p:nvSpPr>
        <p:spPr>
          <a:xfrm>
            <a:off x="5600040" y="4839013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8032391" y="486759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24</a:t>
            </a:r>
            <a:endParaRPr lang="ru-RU" sz="6000" dirty="0"/>
          </a:p>
        </p:txBody>
      </p:sp>
      <p:sp>
        <p:nvSpPr>
          <p:cNvPr id="8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6887245" y="547720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21</a:t>
            </a:r>
            <a:endParaRPr lang="ru-RU" sz="6000" dirty="0"/>
          </a:p>
        </p:txBody>
      </p:sp>
      <p:sp>
        <p:nvSpPr>
          <p:cNvPr id="9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141726" y="4850736"/>
            <a:ext cx="1297410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10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2395603" y="5468922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9</a:t>
            </a:r>
          </a:p>
        </p:txBody>
      </p:sp>
      <p:sp>
        <p:nvSpPr>
          <p:cNvPr id="11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9177537" y="547873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27</a:t>
            </a:r>
            <a:endParaRPr lang="ru-RU" sz="6000" dirty="0"/>
          </a:p>
        </p:txBody>
      </p:sp>
      <p:sp>
        <p:nvSpPr>
          <p:cNvPr id="12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10233741" y="4850735"/>
            <a:ext cx="1145146" cy="922383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46229" y="587829"/>
            <a:ext cx="3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бъект 2">
            <a:hlinkClick r:id="rId2" action="ppaction://hlinksldjump"/>
          </p:cNvPr>
          <p:cNvSpPr txBox="1">
            <a:spLocks/>
          </p:cNvSpPr>
          <p:nvPr/>
        </p:nvSpPr>
        <p:spPr>
          <a:xfrm>
            <a:off x="344064" y="5597876"/>
            <a:ext cx="1145146" cy="92238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dirty="0"/>
              <a:t>3</a:t>
            </a:r>
          </a:p>
        </p:txBody>
      </p:sp>
      <p:pic>
        <p:nvPicPr>
          <p:cNvPr id="14" name="Рисунок 13" descr="happydwar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5743" y="2336556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81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175</Words>
  <Application>Microsoft Office PowerPoint</Application>
  <PresentationFormat>Произвольный</PresentationFormat>
  <Paragraphs>117</Paragraphs>
  <Slides>13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Таблица умножения на 3</vt:lpstr>
      <vt:lpstr>Слайд 2</vt:lpstr>
      <vt:lpstr>Слайд 3</vt:lpstr>
      <vt:lpstr>3*2=</vt:lpstr>
      <vt:lpstr>3*4=</vt:lpstr>
      <vt:lpstr>3*3=</vt:lpstr>
      <vt:lpstr>3*5=</vt:lpstr>
      <vt:lpstr>3*7=</vt:lpstr>
      <vt:lpstr>3*6=</vt:lpstr>
      <vt:lpstr>3*8=</vt:lpstr>
      <vt:lpstr>3*10=</vt:lpstr>
      <vt:lpstr>3*9=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умножения на 2</dc:title>
  <dc:creator>Пользователь</dc:creator>
  <cp:lastModifiedBy>User</cp:lastModifiedBy>
  <cp:revision>16</cp:revision>
  <dcterms:created xsi:type="dcterms:W3CDTF">2016-12-30T06:48:18Z</dcterms:created>
  <dcterms:modified xsi:type="dcterms:W3CDTF">2017-02-05T16:57:54Z</dcterms:modified>
</cp:coreProperties>
</file>