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8" r:id="rId2"/>
    <p:sldMasterId id="2147483723" r:id="rId3"/>
  </p:sldMasterIdLst>
  <p:notesMasterIdLst>
    <p:notesMasterId r:id="rId10"/>
  </p:notesMasterIdLst>
  <p:sldIdLst>
    <p:sldId id="258" r:id="rId4"/>
    <p:sldId id="273" r:id="rId5"/>
    <p:sldId id="299" r:id="rId6"/>
    <p:sldId id="286" r:id="rId7"/>
    <p:sldId id="296" r:id="rId8"/>
    <p:sldId id="30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AFFF34CB-0F7D-4365-ABC6-577D4FC6D19B}">
          <p14:sldIdLst>
            <p14:sldId id="258"/>
            <p14:sldId id="261"/>
            <p14:sldId id="259"/>
            <p14:sldId id="260"/>
            <p14:sldId id="268"/>
            <p14:sldId id="269"/>
            <p14:sldId id="273"/>
            <p14:sldId id="300"/>
            <p14:sldId id="299"/>
            <p14:sldId id="286"/>
            <p14:sldId id="295"/>
            <p14:sldId id="298"/>
            <p14:sldId id="296"/>
            <p14:sldId id="297"/>
            <p14:sldId id="302"/>
            <p14:sldId id="303"/>
            <p14:sldId id="304"/>
            <p14:sldId id="30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52F16-D1E2-4E08-9E4E-C6970F373219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78D4E-7575-4D8A-82D1-22BAEBA468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4631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480" y="4120595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8825" y="5036825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6BA42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261460"/>
            <a:ext cx="7772400" cy="85920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95605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4986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8245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600200"/>
            <a:ext cx="701619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7921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775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76005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9754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926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3158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8546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918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59252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46505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59329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4497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5953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80193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3743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9716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29809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68125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2105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61692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988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069CC-E77B-40F6-8CC9-AA7373A2605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657FC-5C9C-40A3-8E55-50DB0B8C0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941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694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2.png"/><Relationship Id="rId18" Type="http://schemas.openxmlformats.org/officeDocument/2006/relationships/hyperlink" Target="http://www.simliresim.com/simli_resim/butterfly/002.gif" TargetMode="External"/><Relationship Id="rId3" Type="http://schemas.openxmlformats.org/officeDocument/2006/relationships/audio" Target="file:///C:\Users\&#1055;&#1086;&#1083;&#1100;&#1079;&#1086;&#1074;&#1072;&#1090;&#1077;&#1083;&#1100;\Desktop\&#1087;&#1077;&#1085;&#1080;&#1077;%20&#1087;&#1090;&#1080;&#1094;%203.mp3" TargetMode="External"/><Relationship Id="rId21" Type="http://schemas.openxmlformats.org/officeDocument/2006/relationships/hyperlink" Target="http://www.images-photo.ru/_ph/23/2/369039015.gif" TargetMode="External"/><Relationship Id="rId7" Type="http://schemas.openxmlformats.org/officeDocument/2006/relationships/image" Target="../media/image7.jpeg"/><Relationship Id="rId12" Type="http://schemas.openxmlformats.org/officeDocument/2006/relationships/hyperlink" Target="http://img-fotki.yandex.ru/get/6309/27302857.3d8/0_8c1d5_66d3dd47_XL" TargetMode="External"/><Relationship Id="rId17" Type="http://schemas.openxmlformats.org/officeDocument/2006/relationships/image" Target="../media/image16.png"/><Relationship Id="rId2" Type="http://schemas.openxmlformats.org/officeDocument/2006/relationships/audio" Target="file:///C:\Users\&#1055;&#1086;&#1083;&#1100;&#1079;&#1086;&#1074;&#1072;&#1090;&#1077;&#1083;&#1100;\Desktop\Leto.mp3" TargetMode="External"/><Relationship Id="rId16" Type="http://schemas.openxmlformats.org/officeDocument/2006/relationships/image" Target="../media/image15.png"/><Relationship Id="rId20" Type="http://schemas.openxmlformats.org/officeDocument/2006/relationships/image" Target="../media/image18.gif"/><Relationship Id="rId1" Type="http://schemas.openxmlformats.org/officeDocument/2006/relationships/audio" Target="file:///C:\Users\&#1055;&#1086;&#1083;&#1100;&#1079;&#1086;&#1074;&#1072;&#1090;&#1077;&#1083;&#1100;\Desktop\&#1053;&#1086;&#1074;&#1072;&#1103;%20&#1087;&#1072;&#1087;&#1082;&#1072;%20(2)\Leto.mp3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1.gif"/><Relationship Id="rId5" Type="http://schemas.openxmlformats.org/officeDocument/2006/relationships/image" Target="../media/image5.png"/><Relationship Id="rId15" Type="http://schemas.openxmlformats.org/officeDocument/2006/relationships/image" Target="../media/image14.gif"/><Relationship Id="rId10" Type="http://schemas.openxmlformats.org/officeDocument/2006/relationships/image" Target="../media/image10.png"/><Relationship Id="rId19" Type="http://schemas.openxmlformats.org/officeDocument/2006/relationships/image" Target="../media/image17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9.gif"/><Relationship Id="rId14" Type="http://schemas.openxmlformats.org/officeDocument/2006/relationships/image" Target="../media/image13.png"/><Relationship Id="rId22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Let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" name="Let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626" name="i-main-pic" descr="Картинка 69 из 4854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71800" y="6021288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Лето по лесу ходило,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Рисунок 2" descr="http://img1.liveinternet.ru/images/attach/c/1/61/561/61561638_2838062446_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5085184"/>
            <a:ext cx="997652" cy="14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-main-pic" descr="Картинка 440 из 3026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43608" y="260648"/>
            <a:ext cx="1412728" cy="114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Let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Рисунок 16" descr="http://img-fotki.yandex.ru/get/6623/182777039.15/0_7b3e7_5af0db74_XL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44408" y="6309320"/>
            <a:ext cx="58350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http://img-fotki.yandex.ru/get/6309/27302857.3d8/0_8c1d5_66d3dd47_XL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512" y="5013176"/>
            <a:ext cx="449263" cy="476672"/>
          </a:xfrm>
          <a:prstGeom prst="rect">
            <a:avLst/>
          </a:prstGeom>
          <a:noFill/>
        </p:spPr>
      </p:pic>
      <p:pic>
        <p:nvPicPr>
          <p:cNvPr id="19" name="пение птиц 3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0" name="Рисунок 17" descr="http://forumsmile.ru/u/7/2/3/723174384db1d13655802238204e659d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417959" y="4725144"/>
            <a:ext cx="417959" cy="36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http://img-fotki.yandex.ru/get/6309/27302857.3d8/0_8c1d5_66d3dd47_XL">
            <a:hlinkClick r:id="rId12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96336" y="5661248"/>
            <a:ext cx="924336" cy="980728"/>
          </a:xfrm>
          <a:prstGeom prst="rect">
            <a:avLst/>
          </a:prstGeom>
          <a:noFill/>
        </p:spPr>
      </p:pic>
      <p:pic>
        <p:nvPicPr>
          <p:cNvPr id="24" name="Picture 2" descr="http://img-fotki.yandex.ru/get/6309/27302857.3d8/0_8c1d5_66d3dd47_XL">
            <a:hlinkClick r:id="rId12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695650" y="4365104"/>
            <a:ext cx="517131" cy="548680"/>
          </a:xfrm>
          <a:prstGeom prst="rect">
            <a:avLst/>
          </a:prstGeom>
          <a:noFill/>
        </p:spPr>
      </p:pic>
      <p:pic>
        <p:nvPicPr>
          <p:cNvPr id="25" name="i-main-pic" descr="Картинка 72 из 598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9437487" y="6021288"/>
            <a:ext cx="354212" cy="2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i-main-pic" descr="Картинка 4 из 14547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148064" y="4033532"/>
            <a:ext cx="668592" cy="46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i-main-pic" descr="Картинка 69 из 8556">
            <a:hlinkClick r:id="rId21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9546028" y="3653408"/>
            <a:ext cx="738994" cy="852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-main-pic" descr="Картинка 69 из 4854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152400"/>
            <a:ext cx="9144000" cy="688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i-main-pic" descr="Картинка 69 из 4854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-243408"/>
            <a:ext cx="9296400" cy="729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20395" y="2967335"/>
            <a:ext cx="822360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«У леса загадок немало»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4843" y="2584102"/>
            <a:ext cx="59965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Фото – отчёт о реализации проекта 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с детьми подготовительной групп ы 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 МБДОУ детский сад №12 «Рябинка»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9322" y="5857892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Старший воспитатель: Курбатова О.А. </a:t>
            </a:r>
          </a:p>
          <a:p>
            <a:pPr algn="r"/>
            <a:r>
              <a:rPr lang="ru-RU" sz="1400" b="1" dirty="0" smtClean="0"/>
              <a:t>Воспитатель : Новокрещенова В.А.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xmlns="" val="87127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12 0.01574 C 0.03125 0.00254 0.02708 0.01296 0.03698 0.00625 C 0.0467 -0.00023 0.05347 -0.01088 0.06371 -0.01528 C 0.06614 -0.01759 0.0684 -0.0206 0.071 -0.02246 C 0.07257 -0.02361 0.075 -0.02315 0.07639 -0.02477 C 0.07812 -0.02662 0.0783 -0.02986 0.07986 -0.03195 C 0.08125 -0.03403 0.0835 -0.03519 0.08524 -0.03681 C 0.09948 -0.07408 0.12066 -0.06366 0.15121 -0.06528 C 0.16493 -0.0713 0.15225 -0.05764 0.16389 -0.05347 C 0.17083 -0.05093 0.17812 -0.05185 0.18507 -0.05093 C 0.20573 -0.04213 0.19201 -0.04653 0.22639 -0.04375 C 0.2283 -0.04306 0.23663 -0.04074 0.23889 -0.03912 C 0.25243 -0.02986 0.23593 -0.03773 0.24948 -0.03195 C 0.25069 -0.02709 0.25191 -0.02246 0.25312 -0.01759 C 0.25364 -0.01528 0.25486 -0.01042 0.25486 -0.01042 C 0.25434 -0.00093 0.25503 0.00879 0.25312 0.01805 C 0.25225 0.02199 0.24427 0.02407 0.24236 0.02523 C 0.23333 0.03032 0.22604 0.03773 0.21909 0.04653 C 0.21649 0.05717 0.21354 0.06875 0.21736 0.07986 C 0.2184 0.08287 0.22569 0.09051 0.22812 0.0919 C 0.23159 0.09398 0.23889 0.09653 0.23889 0.09653 C 0.24236 0.09583 0.246 0.09537 0.24948 0.09421 C 0.25312 0.09305 0.26024 0.08958 0.26024 0.08958 C 0.26458 0.09768 0.26163 0.09653 0.26736 0.09653 " pathEditMode="relative" ptsTypes="fffffffffffffffffffffff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C -0.00556 -0.01088 -0.00799 -0.02407 -0.0125 -0.03565 C -0.01598 -0.04468 -0.02084 -0.05162 -0.025 -0.05949 C -0.02657 -0.0625 -0.02709 -0.0662 -0.02865 -0.06898 C -0.03021 -0.07176 -0.03247 -0.07338 -0.03403 -0.07616 C -0.03664 -0.08079 -0.04115 -0.09051 -0.04115 -0.09051 C -0.04514 -0.11204 -0.05365 -0.13148 -0.0625 -0.15 C -0.0632 -0.15324 -0.06372 -0.15625 -0.06441 -0.15949 C -0.06546 -0.16435 -0.06789 -0.17384 -0.06789 -0.17384 C -0.06841 -0.17801 -0.07153 -0.20023 -0.075 -0.20486 C -0.07934 -0.21065 -0.08716 -0.21528 -0.09289 -0.21898 C -0.12101 -0.21759 -0.13837 -0.23148 -0.15191 -0.20486 C -0.15573 -0.18912 -0.15035 -0.20671 -0.16077 -0.19051 C -0.16684 -0.18125 -0.16459 -0.17685 -0.17327 -0.16898 C -0.17865 -0.1588 -0.18386 -0.15162 -0.19289 -0.14769 C -0.20261 -0.13889 -0.19792 -0.14074 -0.21615 -0.14537 C -0.21615 -0.14537 -0.22969 -0.15116 -0.2323 -0.15232 C -0.2441 -0.15741 -0.25764 -0.15787 -0.2698 -0.16204 C -0.27049 -0.16181 -0.28646 -0.15903 -0.28941 -0.15718 C -0.3066 -0.1456 -0.29358 -0.15093 -0.3073 -0.14051 C -0.31667 -0.13333 -0.33438 -0.13426 -0.34289 -0.13333 C -0.34896 -0.12801 -0.35365 -0.12616 -0.36077 -0.12384 C -0.3882 -0.09907 -0.45018 -0.10995 -0.46789 -0.10949 C -0.47049 -0.10995 -0.48473 -0.11181 -0.48941 -0.11435 C -0.49618 -0.11806 -0.4941 -0.12014 -0.5 -0.12616 C -0.50348 -0.12963 -0.50764 -0.13148 -0.51077 -0.13565 C -0.51407 -0.14005 -0.51632 -0.14583 -0.5198 -0.15 C -0.52466 -0.15556 -0.53039 -0.15949 -0.53577 -0.16435 C -0.53733 -0.16574 -0.5474 -0.16852 -0.54827 -0.16898 C -0.55608 -0.17222 -0.56424 -0.17639 -0.57153 -0.18102 C -0.58247 -0.1882 -0.5816 -0.19815 -0.5948 -0.20232 C -0.60105 -0.21482 -0.60469 -0.22755 -0.6125 -0.2382 C -0.61528 -0.24838 -0.61841 -0.25579 -0.62327 -0.26435 C -0.62448 -0.26921 -0.62535 -0.27523 -0.62865 -0.2787 C -0.63021 -0.28032 -0.6323 -0.27986 -0.63403 -0.28102 C -0.65278 -0.29468 -0.63802 -0.2875 -0.65 -0.29282 C -0.65851 -0.30046 -0.66893 -0.30741 -0.67865 -0.31204 C -0.70625 -0.30787 -0.70816 -0.31551 -0.7198 -0.29282 C -0.7191 -0.28102 -0.71893 -0.26898 -0.71789 -0.25718 C -0.71771 -0.25463 -0.71615 -0.25255 -0.71615 -0.25 C -0.71615 -0.24514 -0.71789 -0.24051 -0.71789 -0.23565 " pathEditMode="relative" ptsTypes="ffffffffffffffffffffffffffffffffffffffffA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4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0487 C -0.0066 -0.01019 -0.02969 -0.01505 -0.0375 -0.01505 C -0.08837 -0.01505 -0.14046 0.06574 -0.14046 0.14676 C -0.14046 0.10578 -0.16632 0.06574 -0.19098 0.06574 C -0.21719 0.06574 -0.24185 0.10648 -0.24185 0.14676 C -0.24185 0.12638 -0.25487 0.10578 -0.26771 0.10578 C -0.28091 0.10578 -0.29393 0.12592 -0.29393 0.14676 C -0.29393 0.13634 -0.30053 0.12638 -0.30695 0.12638 C -0.31355 0.12638 -0.3198 0.1368 -0.3198 0.14676 C -0.3198 0.14143 -0.32327 0.13634 -0.32639 0.13634 C -0.32813 0.13634 -0.33299 0.14143 -0.33299 0.14676 C -0.33299 0.14398 -0.33473 0.14143 -0.33629 0.14143 C -0.33629 0.14074 -0.33976 0.14398 -0.33976 0.14676 C -0.33976 0.14513 -0.33976 0.14398 -0.3415 0.14398 C -0.3415 0.14467 -0.34323 0.14537 -0.34323 0.14676 C -0.34323 0.14583 -0.34323 0.14513 -0.34323 0.14467 C -0.34497 0.14467 -0.34497 0.14537 -0.34497 0.14606 C -0.34653 0.14606 -0.34653 0.14537 -0.34653 0.14467 C -0.3481 0.14467 -0.3481 0.14537 -0.3481 0.14606 " pathEditMode="relative" rAng="0" ptsTypes="fffffffffffffffffff">
                                      <p:cBhvr>
                                        <p:cTn id="3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00" y="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numSld="11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numSld="11">
                <p:cTn id="3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885" y="3417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Реализация проекта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100" dirty="0" smtClean="0"/>
              <a:t>познавательное и речевое развитие: </a:t>
            </a:r>
            <a:r>
              <a:rPr lang="ru-RU" sz="2700" dirty="0" smtClean="0"/>
              <a:t>рассматривание картин, составление рассказов «С кем дружит ель» , «Как растут сосны»</a:t>
            </a:r>
            <a:endParaRPr lang="ru-RU" sz="27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1857364"/>
            <a:ext cx="2736000" cy="205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5008" y="2143116"/>
            <a:ext cx="2664000" cy="199800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8926" y="4500570"/>
            <a:ext cx="2761112" cy="2070834"/>
          </a:xfrm>
          <a:prstGeom prst="rect">
            <a:avLst/>
          </a:prstGeom>
          <a:ln w="190500" cap="sq">
            <a:solidFill>
              <a:schemeClr val="accent5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159302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Выставка книг о лесе и обитателях,  рассматривание альбомов, составление кроссвордов, загадывание загадок , заучивание стихов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991777"/>
            <a:ext cx="3141238" cy="2355929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844824"/>
            <a:ext cx="3337176" cy="2502882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836802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80920" cy="77809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CC0000"/>
                </a:solidFill>
              </a:rPr>
              <a:t>Художественное творчество </a:t>
            </a:r>
            <a:r>
              <a:rPr lang="ru-RU" sz="2000" dirty="0" smtClean="0">
                <a:solidFill>
                  <a:srgbClr val="CC0000"/>
                </a:solidFill>
              </a:rPr>
              <a:t>лепка «Каким  бывает лист?», картинки-раскраски «Лесные загадки», аппликация  «Птицы в лесу», рисование «Клёны». « Звери в лесу», «Ели»</a:t>
            </a:r>
            <a:endParaRPr lang="ru-RU" sz="2000" dirty="0">
              <a:solidFill>
                <a:srgbClr val="CC000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0760" y="1285860"/>
            <a:ext cx="2556000" cy="1917000"/>
          </a:xfrm>
          <a:prstGeom prst="rect">
            <a:avLst/>
          </a:prstGeom>
          <a:ln w="190500" cap="sq">
            <a:solidFill>
              <a:schemeClr val="accent6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6116" y="1428736"/>
            <a:ext cx="2484000" cy="1863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1285860"/>
            <a:ext cx="2628000" cy="197100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714348" y="3357562"/>
            <a:ext cx="77867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Дидактические игры: </a:t>
            </a:r>
            <a:r>
              <a:rPr lang="ru-RU" dirty="0" smtClean="0">
                <a:solidFill>
                  <a:srgbClr val="C00000"/>
                </a:solidFill>
              </a:rPr>
              <a:t>лото «Грибы, ягоды»,  «Зелёная аптека», «От какого дерева лист»,  «Найди дерево», </a:t>
            </a:r>
            <a:endParaRPr lang="ru-RU" dirty="0"/>
          </a:p>
        </p:txBody>
      </p:sp>
      <p:pic>
        <p:nvPicPr>
          <p:cNvPr id="8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3438" y="4214818"/>
            <a:ext cx="2988000" cy="224100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65639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Изготовления макета птиц, </a:t>
            </a:r>
            <a:r>
              <a:rPr lang="ru-RU" sz="2800" b="1" dirty="0" smtClean="0">
                <a:solidFill>
                  <a:srgbClr val="C00000"/>
                </a:solidFill>
              </a:rPr>
              <a:t>заготовка природного материала, поделки из природного материала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1428736"/>
            <a:ext cx="3240000" cy="243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7818" y="1857364"/>
            <a:ext cx="3528000" cy="264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8860" y="4357694"/>
            <a:ext cx="2700000" cy="2025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585210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72547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Взаимодействие с социумом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535113"/>
            <a:ext cx="2857520" cy="536565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/>
              <a:t>Изготовление книги «Правила поведения в лесу»</a:t>
            </a:r>
            <a:endParaRPr lang="ru-RU" sz="1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276872"/>
            <a:ext cx="2664296" cy="1998222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516878"/>
            <a:ext cx="2808312" cy="2106234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6116" y="4714884"/>
            <a:ext cx="2520280" cy="1890210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678" y="2428868"/>
            <a:ext cx="2617096" cy="1962822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Прямоугольник 11"/>
          <p:cNvSpPr/>
          <p:nvPr/>
        </p:nvSpPr>
        <p:spPr>
          <a:xfrm flipV="1">
            <a:off x="2286000" y="3475166"/>
            <a:ext cx="701824" cy="241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3214679" y="1571612"/>
            <a:ext cx="3000395" cy="603263"/>
          </a:xfrm>
        </p:spPr>
        <p:txBody>
          <a:bodyPr>
            <a:noAutofit/>
          </a:bodyPr>
          <a:lstStyle/>
          <a:p>
            <a:r>
              <a:rPr lang="ru-RU" sz="1400" dirty="0" smtClean="0"/>
              <a:t>эмблема </a:t>
            </a:r>
            <a:r>
              <a:rPr lang="ru-RU" sz="1400" dirty="0" smtClean="0"/>
              <a:t>«Берегите лес», трафареты «Птицы леса»</a:t>
            </a:r>
            <a:endParaRPr lang="ru-RU" sz="1400" dirty="0"/>
          </a:p>
        </p:txBody>
      </p:sp>
      <p:pic>
        <p:nvPicPr>
          <p:cNvPr id="10" name="Объект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512" y="3214686"/>
            <a:ext cx="2667019" cy="2000264"/>
          </a:xfrm>
          <a:prstGeom prst="rect">
            <a:avLst/>
          </a:prstGeom>
          <a:ln w="1905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Текст 4"/>
          <p:cNvSpPr txBox="1">
            <a:spLocks/>
          </p:cNvSpPr>
          <p:nvPr/>
        </p:nvSpPr>
        <p:spPr>
          <a:xfrm>
            <a:off x="6357950" y="2214554"/>
            <a:ext cx="2328850" cy="64294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Знакомство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Красной книгой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987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483</TotalTime>
  <Words>153</Words>
  <Application>Microsoft Office PowerPoint</Application>
  <PresentationFormat>Экран (4:3)</PresentationFormat>
  <Paragraphs>19</Paragraphs>
  <Slides>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Тема Office</vt:lpstr>
      <vt:lpstr>Office Theme</vt:lpstr>
      <vt:lpstr>2_Тема Office</vt:lpstr>
      <vt:lpstr>Слайд 1</vt:lpstr>
      <vt:lpstr>Реализация проекта   познавательное и речевое развитие: рассматривание картин, составление рассказов «С кем дружит ель» , «Как растут сосны»</vt:lpstr>
      <vt:lpstr>Выставка книг о лесе и обитателях,  рассматривание альбомов, составление кроссвордов, загадывание загадок , заучивание стихов</vt:lpstr>
      <vt:lpstr>Художественное творчество лепка «Каким  бывает лист?», картинки-раскраски «Лесные загадки», аппликация  «Птицы в лесу», рисование «Клёны». « Звери в лесу», «Ели»</vt:lpstr>
      <vt:lpstr>Изготовления макета птиц, заготовка природного материала, поделки из природного материала</vt:lpstr>
      <vt:lpstr>Взаимодействие с социумом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Дмитрий Каленюк</cp:lastModifiedBy>
  <cp:revision>57</cp:revision>
  <dcterms:created xsi:type="dcterms:W3CDTF">2014-11-30T10:37:06Z</dcterms:created>
  <dcterms:modified xsi:type="dcterms:W3CDTF">2017-02-05T10:06:44Z</dcterms:modified>
</cp:coreProperties>
</file>