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9" r:id="rId5"/>
    <p:sldId id="258" r:id="rId6"/>
    <p:sldId id="265" r:id="rId7"/>
    <p:sldId id="267" r:id="rId8"/>
    <p:sldId id="264" r:id="rId9"/>
    <p:sldId id="263" r:id="rId10"/>
    <p:sldId id="268" r:id="rId11"/>
    <p:sldId id="262" r:id="rId12"/>
    <p:sldId id="270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D8F93AB-551B-467A-9811-19E3FFAEFA64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4639D81-5C8A-499E-B32F-7F22E7AC4B8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800" b="1" dirty="0" smtClean="0"/>
              <a:t>Урок русского языка в 4 «А» классе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pPr algn="r"/>
            <a:r>
              <a:rPr lang="ru-RU" sz="3600" b="1" dirty="0" smtClean="0">
                <a:solidFill>
                  <a:schemeClr val="tx1"/>
                </a:solidFill>
              </a:rPr>
              <a:t>02.02.2017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6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116042"/>
          </a:xfrm>
        </p:spPr>
        <p:txBody>
          <a:bodyPr/>
          <a:lstStyle/>
          <a:p>
            <a:r>
              <a:rPr lang="ru-RU" dirty="0" smtClean="0"/>
              <a:t>Проверяй!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5544616"/>
          </a:xfrm>
        </p:spPr>
        <p:txBody>
          <a:bodyPr>
            <a:noAutofit/>
          </a:bodyPr>
          <a:lstStyle/>
          <a:p>
            <a:r>
              <a:rPr lang="ru-RU" sz="3600" dirty="0" err="1" smtClean="0"/>
              <a:t>Ср.р</a:t>
            </a:r>
            <a:r>
              <a:rPr lang="ru-RU" sz="3600" dirty="0" smtClean="0"/>
              <a:t>. в Т.п. – ранним </a:t>
            </a:r>
          </a:p>
          <a:p>
            <a:r>
              <a:rPr lang="ru-RU" sz="3600" dirty="0" err="1" smtClean="0"/>
              <a:t>Жен.р</a:t>
            </a:r>
            <a:r>
              <a:rPr lang="ru-RU" sz="3600" dirty="0" smtClean="0"/>
              <a:t>. в </a:t>
            </a:r>
            <a:r>
              <a:rPr lang="ru-RU" sz="3600" dirty="0" err="1" smtClean="0"/>
              <a:t>Р.п</a:t>
            </a:r>
            <a:r>
              <a:rPr lang="ru-RU" sz="3600" dirty="0" smtClean="0"/>
              <a:t>. – у соседней</a:t>
            </a:r>
          </a:p>
          <a:p>
            <a:r>
              <a:rPr lang="ru-RU" sz="3600" dirty="0" err="1" smtClean="0"/>
              <a:t>Жен.р</a:t>
            </a:r>
            <a:r>
              <a:rPr lang="ru-RU" sz="3600" dirty="0" smtClean="0"/>
              <a:t>. в </a:t>
            </a:r>
            <a:r>
              <a:rPr lang="ru-RU" sz="3600" dirty="0" err="1" smtClean="0"/>
              <a:t>Д.п</a:t>
            </a:r>
            <a:r>
              <a:rPr lang="ru-RU" sz="3600" dirty="0" smtClean="0"/>
              <a:t>. – по южной</a:t>
            </a:r>
          </a:p>
          <a:p>
            <a:r>
              <a:rPr lang="ru-RU" sz="3600" dirty="0" err="1" smtClean="0"/>
              <a:t>Муж.р</a:t>
            </a:r>
            <a:r>
              <a:rPr lang="ru-RU" sz="3600" dirty="0" smtClean="0"/>
              <a:t>. в </a:t>
            </a:r>
            <a:r>
              <a:rPr lang="ru-RU" sz="3600" dirty="0" err="1" smtClean="0"/>
              <a:t>Р.п</a:t>
            </a:r>
            <a:r>
              <a:rPr lang="ru-RU" sz="3600" dirty="0" smtClean="0"/>
              <a:t>. – смертельного</a:t>
            </a:r>
          </a:p>
          <a:p>
            <a:r>
              <a:rPr lang="ru-RU" sz="3600" dirty="0" err="1" smtClean="0"/>
              <a:t>Ср.р</a:t>
            </a:r>
            <a:r>
              <a:rPr lang="ru-RU" sz="3600" dirty="0" smtClean="0"/>
              <a:t>. в </a:t>
            </a:r>
            <a:r>
              <a:rPr lang="ru-RU" sz="3600" dirty="0" err="1" smtClean="0"/>
              <a:t>П.п</a:t>
            </a:r>
            <a:r>
              <a:rPr lang="ru-RU" sz="3600" dirty="0" smtClean="0"/>
              <a:t>. – в боевом</a:t>
            </a:r>
          </a:p>
          <a:p>
            <a:r>
              <a:rPr lang="ru-RU" sz="3600" dirty="0" err="1" smtClean="0"/>
              <a:t>Жен.р</a:t>
            </a:r>
            <a:r>
              <a:rPr lang="ru-RU" sz="3600" dirty="0" smtClean="0"/>
              <a:t>. в Т.п. – воинской</a:t>
            </a:r>
          </a:p>
          <a:p>
            <a:r>
              <a:rPr lang="ru-RU" sz="3600" dirty="0" err="1" smtClean="0"/>
              <a:t>Муж.р</a:t>
            </a:r>
            <a:r>
              <a:rPr lang="ru-RU" sz="3600" dirty="0" smtClean="0"/>
              <a:t>. в </a:t>
            </a:r>
            <a:r>
              <a:rPr lang="ru-RU" sz="3600" dirty="0" err="1" smtClean="0"/>
              <a:t>П.п</a:t>
            </a:r>
            <a:r>
              <a:rPr lang="ru-RU" sz="3600" dirty="0" smtClean="0"/>
              <a:t>. – о наступательном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5853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5865515"/>
          </a:xfrm>
        </p:spPr>
        <p:txBody>
          <a:bodyPr>
            <a:normAutofit/>
          </a:bodyPr>
          <a:lstStyle/>
          <a:p>
            <a:r>
              <a:rPr lang="ru-RU" sz="3200" dirty="0"/>
              <a:t>Ивы, ивы! Плачьте, ивы, плачьте!</a:t>
            </a:r>
            <a:br>
              <a:rPr lang="ru-RU" sz="3200" dirty="0"/>
            </a:br>
            <a:r>
              <a:rPr lang="ru-RU" sz="3200" dirty="0"/>
              <a:t>До земли склоняя скорбно ветви,.</a:t>
            </a:r>
          </a:p>
          <a:p>
            <a:r>
              <a:rPr lang="ru-RU" sz="3200" dirty="0"/>
              <a:t>Плачьте над могилою солдатской,</a:t>
            </a:r>
            <a:br>
              <a:rPr lang="ru-RU" sz="3200" dirty="0"/>
            </a:br>
            <a:r>
              <a:rPr lang="ru-RU" sz="3200" dirty="0"/>
              <a:t>Словно над сыновнею </a:t>
            </a:r>
            <a:r>
              <a:rPr lang="ru-RU" sz="3200" dirty="0" err="1"/>
              <a:t>судьбою</a:t>
            </a:r>
            <a:r>
              <a:rPr lang="ru-RU" sz="3200" dirty="0"/>
              <a:t>,</a:t>
            </a:r>
            <a:br>
              <a:rPr lang="ru-RU" sz="3200" dirty="0"/>
            </a:br>
            <a:r>
              <a:rPr lang="ru-RU" sz="3200" dirty="0"/>
              <a:t>Плачьте, ивы, над могилой братской.</a:t>
            </a:r>
            <a:br>
              <a:rPr lang="ru-RU" sz="3200" dirty="0"/>
            </a:br>
            <a:r>
              <a:rPr lang="ru-RU" sz="3200" dirty="0"/>
              <a:t>К вам иду нехоженой тропою.</a:t>
            </a:r>
          </a:p>
          <a:p>
            <a:r>
              <a:rPr lang="ru-RU" sz="3200" dirty="0"/>
              <a:t>Если дождь шумит в листве зеленой,</a:t>
            </a:r>
            <a:br>
              <a:rPr lang="ru-RU" sz="3200" dirty="0"/>
            </a:br>
            <a:r>
              <a:rPr lang="ru-RU" sz="3200" dirty="0"/>
              <a:t>Для меня так много это значит. </a:t>
            </a:r>
          </a:p>
        </p:txBody>
      </p:sp>
    </p:spTree>
    <p:extLst>
      <p:ext uri="{BB962C8B-B14F-4D97-AF65-F5344CB8AC3E}">
        <p14:creationId xmlns:p14="http://schemas.microsoft.com/office/powerpoint/2010/main" val="406393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5865515"/>
          </a:xfrm>
        </p:spPr>
        <p:txBody>
          <a:bodyPr>
            <a:normAutofit/>
          </a:bodyPr>
          <a:lstStyle/>
          <a:p>
            <a:r>
              <a:rPr lang="ru-RU" sz="3200" dirty="0"/>
              <a:t>Ивы, ивы! Плачьте, ивы, плачьте!</a:t>
            </a:r>
            <a:br>
              <a:rPr lang="ru-RU" sz="3200" dirty="0"/>
            </a:br>
            <a:r>
              <a:rPr lang="ru-RU" sz="3200" dirty="0"/>
              <a:t>До земли склоняя скорбно ветви,.</a:t>
            </a:r>
          </a:p>
          <a:p>
            <a:r>
              <a:rPr lang="ru-RU" sz="3200" dirty="0"/>
              <a:t>Плачьте над </a:t>
            </a:r>
            <a:r>
              <a:rPr lang="ru-RU" sz="3200" u="sng" dirty="0"/>
              <a:t>могилою солдатской</a:t>
            </a:r>
            <a:r>
              <a:rPr lang="ru-RU" sz="3200" dirty="0"/>
              <a:t>,</a:t>
            </a:r>
            <a:br>
              <a:rPr lang="ru-RU" sz="3200" dirty="0"/>
            </a:br>
            <a:r>
              <a:rPr lang="ru-RU" sz="3200" dirty="0"/>
              <a:t>Словно над </a:t>
            </a:r>
            <a:r>
              <a:rPr lang="ru-RU" sz="3200" u="sng" dirty="0"/>
              <a:t>сыновнею </a:t>
            </a:r>
            <a:r>
              <a:rPr lang="ru-RU" sz="3200" u="sng" dirty="0" err="1"/>
              <a:t>судьбою</a:t>
            </a:r>
            <a:r>
              <a:rPr lang="ru-RU" sz="3200" dirty="0"/>
              <a:t>,</a:t>
            </a:r>
            <a:br>
              <a:rPr lang="ru-RU" sz="3200" dirty="0"/>
            </a:br>
            <a:r>
              <a:rPr lang="ru-RU" sz="3200" dirty="0"/>
              <a:t>Плачьте, ивы, над </a:t>
            </a:r>
            <a:r>
              <a:rPr lang="ru-RU" sz="3200" u="sng" dirty="0"/>
              <a:t>могилой братской.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К вам иду нехоженой тропою.</a:t>
            </a:r>
          </a:p>
          <a:p>
            <a:r>
              <a:rPr lang="ru-RU" sz="3200" dirty="0"/>
              <a:t>Если дождь шумит в </a:t>
            </a:r>
            <a:r>
              <a:rPr lang="ru-RU" sz="3200" u="sng" dirty="0"/>
              <a:t>листве зеленой,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Для меня так много это значит. </a:t>
            </a:r>
          </a:p>
        </p:txBody>
      </p:sp>
    </p:spTree>
    <p:extLst>
      <p:ext uri="{BB962C8B-B14F-4D97-AF65-F5344CB8AC3E}">
        <p14:creationId xmlns:p14="http://schemas.microsoft.com/office/powerpoint/2010/main" val="91325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87208" cy="3996362"/>
          </a:xfrm>
        </p:spPr>
        <p:txBody>
          <a:bodyPr/>
          <a:lstStyle/>
          <a:p>
            <a:r>
              <a:rPr lang="ru-RU" dirty="0" smtClean="0"/>
              <a:t>Спасибо за урок!</a:t>
            </a:r>
            <a:br>
              <a:rPr lang="ru-RU" dirty="0" smtClean="0"/>
            </a:br>
            <a:r>
              <a:rPr lang="ru-RU" dirty="0" smtClean="0"/>
              <a:t>Молодцы!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6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stihi.ru/pics/2016/06/30/8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6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ЭКСКУРСИЯ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89553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>
              <a:lnSpc>
                <a:spcPct val="150000"/>
              </a:lnSpc>
            </a:pPr>
            <a:r>
              <a:rPr lang="ru-RU" sz="3200" dirty="0"/>
              <a:t>1.Коллективная поездка, коллективное посещение музея, выставки, </a:t>
            </a:r>
            <a:r>
              <a:rPr lang="ru-RU" sz="3200" dirty="0" smtClean="0"/>
              <a:t>достопримечательного </a:t>
            </a:r>
            <a:r>
              <a:rPr lang="ru-RU" sz="3200" dirty="0"/>
              <a:t>места с целью ознакомления или изучения его. </a:t>
            </a:r>
          </a:p>
          <a:p>
            <a:pPr fontAlgn="base"/>
            <a:r>
              <a:rPr lang="ru-RU" sz="3200" dirty="0"/>
              <a:t>2. Группа участников такой поездки.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6405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И вот победа наступила, </a:t>
            </a:r>
            <a:r>
              <a:rPr lang="ru-RU" sz="6000" b="1" dirty="0" smtClean="0"/>
              <a:t>от счастья </a:t>
            </a:r>
            <a:r>
              <a:rPr lang="ru-RU" sz="6000" b="1" dirty="0"/>
              <a:t>плакал весь народ. 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82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6000" dirty="0" smtClean="0"/>
              <a:t>«Склонение имен прилагательных женского рода в единственном числе»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39779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Правила работы в группе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/>
              <a:t>*</a:t>
            </a:r>
            <a:r>
              <a:rPr lang="ru-RU" sz="4000" dirty="0"/>
              <a:t>Общайся вежливо и доброжелательно. </a:t>
            </a:r>
          </a:p>
          <a:p>
            <a:pPr fontAlgn="base"/>
            <a:r>
              <a:rPr lang="ru-RU" sz="4000" dirty="0"/>
              <a:t>*Говори спокойно и ясно. </a:t>
            </a:r>
          </a:p>
          <a:p>
            <a:pPr fontAlgn="base"/>
            <a:r>
              <a:rPr lang="ru-RU" sz="4000" dirty="0"/>
              <a:t>*Не мешай другой группе, не вторгайся в их работу. 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5122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683994"/>
          </a:xfrm>
        </p:spPr>
        <p:txBody>
          <a:bodyPr/>
          <a:lstStyle/>
          <a:p>
            <a:r>
              <a:rPr lang="ru-RU" dirty="0" smtClean="0"/>
              <a:t>Проверяй!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7620000" cy="5616624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/>
              <a:t>Выгодную   (</a:t>
            </a:r>
            <a:r>
              <a:rPr lang="ru-RU" sz="4000" b="1" dirty="0" err="1">
                <a:solidFill>
                  <a:schemeClr val="tx2"/>
                </a:solidFill>
              </a:rPr>
              <a:t>В.п</a:t>
            </a:r>
            <a:r>
              <a:rPr lang="ru-RU" sz="4000" b="1" dirty="0">
                <a:solidFill>
                  <a:schemeClr val="tx2"/>
                </a:solidFill>
              </a:rPr>
              <a:t>.</a:t>
            </a:r>
            <a:r>
              <a:rPr lang="ru-RU" sz="4000" b="1" dirty="0"/>
              <a:t>)  позицию,  Сталинградской   (</a:t>
            </a:r>
            <a:r>
              <a:rPr lang="ru-RU" sz="4000" b="1" dirty="0" err="1">
                <a:solidFill>
                  <a:schemeClr val="tx2"/>
                </a:solidFill>
              </a:rPr>
              <a:t>Р.п</a:t>
            </a:r>
            <a:r>
              <a:rPr lang="ru-RU" sz="4000" b="1" dirty="0"/>
              <a:t>.)  битвы,  о  несгибаемой  (</a:t>
            </a:r>
            <a:r>
              <a:rPr lang="ru-RU" sz="4000" b="1" dirty="0" err="1">
                <a:solidFill>
                  <a:schemeClr val="tx2"/>
                </a:solidFill>
              </a:rPr>
              <a:t>П.п</a:t>
            </a:r>
            <a:r>
              <a:rPr lang="ru-RU" sz="4000" b="1" dirty="0">
                <a:solidFill>
                  <a:schemeClr val="tx2"/>
                </a:solidFill>
              </a:rPr>
              <a:t>.</a:t>
            </a:r>
            <a:r>
              <a:rPr lang="ru-RU" sz="4000" b="1" dirty="0"/>
              <a:t>) стойкости,  почетной (</a:t>
            </a:r>
            <a:r>
              <a:rPr lang="ru-RU" sz="4000" b="1" dirty="0">
                <a:solidFill>
                  <a:schemeClr val="tx2"/>
                </a:solidFill>
              </a:rPr>
              <a:t>Т.п.</a:t>
            </a:r>
            <a:r>
              <a:rPr lang="ru-RU" sz="4000" b="1" dirty="0"/>
              <a:t>)  наградой,  </a:t>
            </a:r>
            <a:r>
              <a:rPr lang="ru-RU" sz="4000" dirty="0" smtClean="0"/>
              <a:t>южной </a:t>
            </a:r>
            <a:r>
              <a:rPr lang="ru-RU" sz="4000" b="1" dirty="0" smtClean="0"/>
              <a:t> </a:t>
            </a:r>
            <a:r>
              <a:rPr lang="ru-RU" sz="4000" b="1" dirty="0"/>
              <a:t>(</a:t>
            </a:r>
            <a:r>
              <a:rPr lang="ru-RU" sz="4000" b="1" dirty="0" err="1">
                <a:solidFill>
                  <a:schemeClr val="tx2"/>
                </a:solidFill>
              </a:rPr>
              <a:t>Д.п</a:t>
            </a:r>
            <a:r>
              <a:rPr lang="ru-RU" sz="4000" b="1" dirty="0" smtClean="0">
                <a:solidFill>
                  <a:schemeClr val="tx2"/>
                </a:solidFill>
              </a:rPr>
              <a:t>.</a:t>
            </a:r>
            <a:r>
              <a:rPr lang="ru-RU" sz="4000" b="1" dirty="0" smtClean="0"/>
              <a:t>)</a:t>
            </a:r>
            <a:r>
              <a:rPr lang="ru-RU" sz="4000" dirty="0" smtClean="0"/>
              <a:t>группировке</a:t>
            </a:r>
            <a:r>
              <a:rPr lang="ru-RU" sz="4000" b="1" dirty="0" smtClean="0"/>
              <a:t>, </a:t>
            </a:r>
            <a:r>
              <a:rPr lang="ru-RU" sz="4000" b="1" dirty="0"/>
              <a:t>героическая (</a:t>
            </a:r>
            <a:r>
              <a:rPr lang="ru-RU" sz="4000" b="1" dirty="0" err="1">
                <a:solidFill>
                  <a:schemeClr val="tx2"/>
                </a:solidFill>
              </a:rPr>
              <a:t>И.п</a:t>
            </a:r>
            <a:r>
              <a:rPr lang="ru-RU" sz="4000" b="1" dirty="0"/>
              <a:t>.) оборона, о </a:t>
            </a:r>
            <a:r>
              <a:rPr lang="ru-RU" sz="4000" b="1" dirty="0" err="1"/>
              <a:t>наступительной</a:t>
            </a:r>
            <a:r>
              <a:rPr lang="ru-RU" sz="4000" b="1" dirty="0"/>
              <a:t> (</a:t>
            </a:r>
            <a:r>
              <a:rPr lang="ru-RU" sz="4000" b="1" dirty="0" err="1">
                <a:solidFill>
                  <a:schemeClr val="tx2"/>
                </a:solidFill>
              </a:rPr>
              <a:t>П.п</a:t>
            </a:r>
            <a:r>
              <a:rPr lang="ru-RU" sz="4000" b="1" dirty="0">
                <a:solidFill>
                  <a:schemeClr val="tx2"/>
                </a:solidFill>
              </a:rPr>
              <a:t>.</a:t>
            </a:r>
            <a:r>
              <a:rPr lang="ru-RU" sz="4000" b="1" dirty="0"/>
              <a:t>) операции, боевой   (</a:t>
            </a:r>
            <a:r>
              <a:rPr lang="ru-RU" sz="4000" b="1" dirty="0" err="1">
                <a:solidFill>
                  <a:schemeClr val="tx2"/>
                </a:solidFill>
              </a:rPr>
              <a:t>Р.п</a:t>
            </a:r>
            <a:r>
              <a:rPr lang="ru-RU" sz="4000" b="1" dirty="0">
                <a:solidFill>
                  <a:schemeClr val="tx2"/>
                </a:solidFill>
              </a:rPr>
              <a:t>.</a:t>
            </a:r>
            <a:r>
              <a:rPr lang="ru-RU" sz="4000" b="1" dirty="0"/>
              <a:t>) техники.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25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sz="4400" b="1" dirty="0"/>
              <a:t>в боевом действии</a:t>
            </a:r>
          </a:p>
          <a:p>
            <a:pPr fontAlgn="base"/>
            <a:r>
              <a:rPr lang="ru-RU" sz="4400" b="1" dirty="0"/>
              <a:t>у соседней позиции</a:t>
            </a:r>
          </a:p>
          <a:p>
            <a:pPr fontAlgn="base"/>
            <a:r>
              <a:rPr lang="ru-RU" sz="4400" b="1" dirty="0"/>
              <a:t>по южной группировке</a:t>
            </a:r>
          </a:p>
          <a:p>
            <a:pPr fontAlgn="base"/>
            <a:r>
              <a:rPr lang="ru-RU" sz="4400" b="1" dirty="0"/>
              <a:t>воинской славой </a:t>
            </a:r>
          </a:p>
          <a:p>
            <a:pPr fontAlgn="base"/>
            <a:r>
              <a:rPr lang="ru-RU" sz="4400" b="1" dirty="0"/>
              <a:t>около </a:t>
            </a:r>
            <a:r>
              <a:rPr lang="ru-RU" sz="4400" dirty="0" smtClean="0"/>
              <a:t>смертельного огня</a:t>
            </a:r>
            <a:r>
              <a:rPr lang="ru-RU" sz="4400" b="1" dirty="0" smtClean="0"/>
              <a:t> </a:t>
            </a:r>
            <a:endParaRPr lang="ru-RU" sz="4400" b="1" dirty="0"/>
          </a:p>
          <a:p>
            <a:pPr fontAlgn="base"/>
            <a:r>
              <a:rPr lang="ru-RU" sz="4400" b="1" dirty="0"/>
              <a:t>о наступательном периоде</a:t>
            </a:r>
          </a:p>
          <a:p>
            <a:pPr fontAlgn="base"/>
            <a:r>
              <a:rPr lang="ru-RU" sz="4400" b="1" dirty="0"/>
              <a:t>ранним утром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324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291</TotalTime>
  <Words>240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Главная</vt:lpstr>
      <vt:lpstr>Урок русского языка в 4 «А» классе</vt:lpstr>
      <vt:lpstr>Презентация PowerPoint</vt:lpstr>
      <vt:lpstr>Презентация PowerPoint</vt:lpstr>
      <vt:lpstr>ЭКСКУРСИЯ</vt:lpstr>
      <vt:lpstr>Презентация PowerPoint</vt:lpstr>
      <vt:lpstr>Тема урока:</vt:lpstr>
      <vt:lpstr>Правила работы в группе</vt:lpstr>
      <vt:lpstr>Проверяй!</vt:lpstr>
      <vt:lpstr>Презентация PowerPoint</vt:lpstr>
      <vt:lpstr>Проверяй!</vt:lpstr>
      <vt:lpstr>Презентация PowerPoint</vt:lpstr>
      <vt:lpstr>Презентация PowerPoint</vt:lpstr>
      <vt:lpstr>Спасибо за урок! Молодцы!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Владимир</cp:lastModifiedBy>
  <cp:revision>10</cp:revision>
  <dcterms:created xsi:type="dcterms:W3CDTF">2017-01-29T14:11:22Z</dcterms:created>
  <dcterms:modified xsi:type="dcterms:W3CDTF">2017-02-05T11:45:28Z</dcterms:modified>
</cp:coreProperties>
</file>