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5" r:id="rId2"/>
    <p:sldId id="266" r:id="rId3"/>
    <p:sldId id="261" r:id="rId4"/>
    <p:sldId id="264" r:id="rId5"/>
    <p:sldId id="263" r:id="rId6"/>
    <p:sldId id="262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7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4" y="-7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C49A9-E54B-440D-934F-B445DEFCE5B9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BF594-898F-4C38-95B9-F6211FDCBD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653136"/>
            <a:ext cx="7344816" cy="1800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Виктор Юзефович Драгунский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(1913-1972)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писатель-прозаик, автор популярных рассказов для детей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3"/>
            <a:ext cx="36004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76672"/>
            <a:ext cx="36004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64087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</a:rPr>
              <a:t>НЬЮ-ЙОРК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60648"/>
            <a:ext cx="388843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708920"/>
            <a:ext cx="388843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16024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7" y="260648"/>
            <a:ext cx="208823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60648"/>
            <a:ext cx="216024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60648"/>
            <a:ext cx="194421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284984"/>
            <a:ext cx="41044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7" y="3284984"/>
            <a:ext cx="21602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3284984"/>
            <a:ext cx="194421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6"/>
            <a:ext cx="4464495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56792"/>
            <a:ext cx="417646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316835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212976"/>
            <a:ext cx="2952328" cy="31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692696"/>
            <a:ext cx="302433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14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49</cp:revision>
  <dcterms:modified xsi:type="dcterms:W3CDTF">2017-02-05T17:10:31Z</dcterms:modified>
</cp:coreProperties>
</file>