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5" r:id="rId7"/>
    <p:sldId id="261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3356992"/>
            <a:ext cx="7772400" cy="1944216"/>
          </a:xfrm>
        </p:spPr>
        <p:txBody>
          <a:bodyPr>
            <a:noAutofit/>
          </a:bodyPr>
          <a:lstStyle/>
          <a:p>
            <a:pPr algn="ctr"/>
            <a:r>
              <a:rPr lang="ru-RU" sz="15000" dirty="0" smtClean="0">
                <a:solidFill>
                  <a:srgbClr val="00B050"/>
                </a:solidFill>
              </a:rPr>
              <a:t>ВЕСНА</a:t>
            </a:r>
            <a:r>
              <a:rPr lang="ru-RU" sz="20000" dirty="0" smtClean="0">
                <a:solidFill>
                  <a:srgbClr val="00B050"/>
                </a:solidFill>
              </a:rPr>
              <a:t/>
            </a:r>
            <a:br>
              <a:rPr lang="ru-RU" sz="20000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педагог-психолог </a:t>
            </a:r>
            <a:r>
              <a:rPr lang="ru-RU" sz="1600" b="1" dirty="0" err="1" smtClean="0">
                <a:solidFill>
                  <a:schemeClr val="tx1"/>
                </a:solidFill>
              </a:rPr>
              <a:t>Шитякова</a:t>
            </a:r>
            <a:r>
              <a:rPr lang="ru-RU" sz="1600" b="1" dirty="0" smtClean="0">
                <a:solidFill>
                  <a:schemeClr val="tx1"/>
                </a:solidFill>
              </a:rPr>
              <a:t> В.М.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42910" y="928670"/>
            <a:ext cx="7772400" cy="150018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Открытое занятие по теме: 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333v.ru/uploads/45/4540a3a62e55b8e471b4d3bf59581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" y="0"/>
            <a:ext cx="914468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4" y="2708920"/>
            <a:ext cx="5666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МОЛОДЕЦ !!!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Найди весну:</a:t>
            </a:r>
            <a:endParaRPr lang="ru-RU" sz="8000" dirty="0"/>
          </a:p>
        </p:txBody>
      </p:sp>
      <p:pic>
        <p:nvPicPr>
          <p:cNvPr id="4100" name="Picture 4" descr="https://www.stihi.ru/pics/2012/04/08/8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7429552" cy="5077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Правда или ложь:</a:t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sz="4000" dirty="0" smtClean="0"/>
              <a:t>Весной появляются первые цветы.</a:t>
            </a:r>
            <a:br>
              <a:rPr lang="ru-RU" sz="4000" dirty="0" smtClean="0"/>
            </a:br>
            <a:r>
              <a:rPr lang="ru-RU" sz="4000" dirty="0" smtClean="0"/>
              <a:t>2. Весной мы собираем морковку с грядок.</a:t>
            </a:r>
            <a:br>
              <a:rPr lang="ru-RU" sz="4000" dirty="0" smtClean="0"/>
            </a:br>
            <a:r>
              <a:rPr lang="ru-RU" sz="4000" dirty="0" smtClean="0"/>
              <a:t>3. Весной мы лепим снеговика.</a:t>
            </a:r>
            <a:br>
              <a:rPr lang="ru-RU" sz="4000" dirty="0" smtClean="0"/>
            </a:br>
            <a:r>
              <a:rPr lang="ru-RU" sz="4000" dirty="0" smtClean="0"/>
              <a:t>4. Весна идет перед летом.</a:t>
            </a:r>
            <a:br>
              <a:rPr lang="ru-RU" sz="4000" dirty="0" smtClean="0"/>
            </a:br>
            <a:r>
              <a:rPr lang="ru-RU" sz="4000" dirty="0" smtClean="0"/>
              <a:t>5. Весной возвращаются перелетные птицы из жарких стран.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перелетных птиц</a:t>
            </a:r>
            <a:endParaRPr lang="ru-RU" dirty="0"/>
          </a:p>
        </p:txBody>
      </p:sp>
      <p:pic>
        <p:nvPicPr>
          <p:cNvPr id="4098" name="Picture 2" descr="http://jondir.ru/dostb/%D0%A2%D0%B5%D0%BC%D0%B0%3A+%D0%9F%D0%B5%D1%80%D0%B5%D0%BB%D0%B5%D1%82%D0%BD%D1%8B%D0%B5+%D0%B8+%D0%B7%D0%B8%D0%BC%D1%83%D1%8E%D1%89%D0%B8%D0%B5+%D0%BF%D1%82%D0%B8%D1%86%D1%8Bb/41698_html_m4a6b7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5915025" cy="37719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1340768"/>
            <a:ext cx="6172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Обведи жаворонка, грача, лебедя и утку желтым цветом.</a:t>
            </a:r>
          </a:p>
          <a:p>
            <a:pPr marL="342900" indent="-342900">
              <a:buAutoNum type="arabicPeriod"/>
            </a:pPr>
            <a:r>
              <a:rPr lang="ru-RU" dirty="0" smtClean="0"/>
              <a:t>Обведи журавля и кукушку красным цветом.</a:t>
            </a:r>
          </a:p>
          <a:p>
            <a:pPr marL="342900" indent="-342900">
              <a:buAutoNum type="arabicPeriod"/>
            </a:pPr>
            <a:r>
              <a:rPr lang="ru-RU" dirty="0" smtClean="0"/>
              <a:t>Составь пример и реши его.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6000768"/>
            <a:ext cx="4155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6021288"/>
            <a:ext cx="30289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5" descr="http://www.petandanimals.com/wp-content/uploads/2014/12/Animal-Wallpaper-With-A-Group-Flying-Do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Сделай птичку</a:t>
            </a:r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556792"/>
            <a:ext cx="4957787" cy="499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http://zezete2.z.e.pic.centerblog.net/o/c38066e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3276600" cy="271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Перелетная птица</a:t>
            </a:r>
            <a:endParaRPr lang="ru-RU" dirty="0"/>
          </a:p>
        </p:txBody>
      </p:sp>
      <p:pic>
        <p:nvPicPr>
          <p:cNvPr id="1026" name="Picture 2" descr="https://t1.ftcdn.net/jpg/00/24/35/28/500_F_24352867_UxuUguf0bJeJq0jaLsHupBqpTMP2PGj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7001601" cy="4691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Покорми птиц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568348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89040"/>
            <a:ext cx="7168190" cy="16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Покорми птиц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736062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444" y="4221088"/>
            <a:ext cx="86025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400</TotalTime>
  <Words>51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ВЕСНА педагог-психолог Шитякова В.М.</vt:lpstr>
      <vt:lpstr>Найди весну:</vt:lpstr>
      <vt:lpstr>Правда или ложь: 1. Весной появляются первые цветы. 2. Весной мы собираем морковку с грядок. 3. Весной мы лепим снеговика. 4. Весна идет перед летом. 5. Весной возвращаются перелетные птицы из жарких стран.  </vt:lpstr>
      <vt:lpstr>Найди перелетных птиц</vt:lpstr>
      <vt:lpstr>Презентация PowerPoint</vt:lpstr>
      <vt:lpstr>Сделай птичку</vt:lpstr>
      <vt:lpstr>Перелетная птица</vt:lpstr>
      <vt:lpstr>Покорми птиц</vt:lpstr>
      <vt:lpstr>Покорми птиц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Учитель</dc:creator>
  <cp:lastModifiedBy>Валерия</cp:lastModifiedBy>
  <cp:revision>11</cp:revision>
  <dcterms:created xsi:type="dcterms:W3CDTF">2016-02-02T08:59:50Z</dcterms:created>
  <dcterms:modified xsi:type="dcterms:W3CDTF">2017-02-05T14:36:37Z</dcterms:modified>
</cp:coreProperties>
</file>