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3096344" cy="232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348880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699030"/>
            <a:ext cx="3096344" cy="232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95736" y="2780928"/>
            <a:ext cx="235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Медицинская сестра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6165304"/>
            <a:ext cx="1168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869160"/>
            <a:ext cx="151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ola Skaskevich</cp:lastModifiedBy>
  <cp:revision>1</cp:revision>
  <dcterms:created xsi:type="dcterms:W3CDTF">2017-02-05T10:31:01Z</dcterms:created>
  <dcterms:modified xsi:type="dcterms:W3CDTF">2017-02-05T10:35:42Z</dcterms:modified>
</cp:coreProperties>
</file>