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2" r:id="rId1"/>
    <p:sldMasterId id="2147483754" r:id="rId2"/>
  </p:sldMasterIdLst>
  <p:notesMasterIdLst>
    <p:notesMasterId r:id="rId15"/>
  </p:notesMasterIdLst>
  <p:sldIdLst>
    <p:sldId id="271" r:id="rId3"/>
    <p:sldId id="272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3" r:id="rId13"/>
    <p:sldId id="274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030F5"/>
    <a:srgbClr val="A40A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04" autoAdjust="0"/>
  </p:normalViewPr>
  <p:slideViewPr>
    <p:cSldViewPr>
      <p:cViewPr>
        <p:scale>
          <a:sx n="40" d="100"/>
          <a:sy n="40" d="100"/>
        </p:scale>
        <p:origin x="-780" y="-6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FD78CEBD-64FD-49EE-981A-D95F990317CE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409A5CB5-9D05-481C-A1DC-9690B9EA3C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4892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D884CBD-BCBE-42CC-A96C-972894DD2BE9}" type="slidenum">
              <a:rPr lang="ru-RU">
                <a:solidFill>
                  <a:srgbClr val="000000"/>
                </a:solidFill>
              </a:rPr>
              <a:pPr/>
              <a:t>11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993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FB6C66C-A2E0-45AD-AB2B-99C789BF4379}" type="slidenum">
              <a:rPr lang="ru-RU">
                <a:solidFill>
                  <a:srgbClr val="000000"/>
                </a:solidFill>
              </a:rPr>
              <a:pPr/>
              <a:t>12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EF871-66C2-47D3-A657-01F7EC6BBCAD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AF223-CBE1-49B5-B052-EA8739F743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1F1B-C2B2-458F-B750-C2AA50DDEA3E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96245-75EF-4C9D-9F31-22C0589BA6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81F2C-C394-42AE-A024-A6D7CB1A0207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4A889-CBB8-4578-B676-6F2CA41C43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3567C8-4AA9-47C5-A843-F89E22CF5BB8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33422-7062-4F25-85D9-CD8623A432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F912C-B8CF-4EF5-A602-CD3E3D2872C4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B462A-101B-49A0-A153-735C34FC01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717E7-8419-4326-902E-B9F4ACD66D44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DAC79-58B9-4944-AE7E-454EC9C5D1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8BE0A-23D8-4EAD-ABFE-5C9504EDAA26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E9937-A72B-4FFC-8023-3B80FF5F9F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D0085-7F7A-44B9-BCE8-6687460799E2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E1D55-1436-41B8-B3B6-D47706901C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ED9AF-E95C-4013-AF19-AD6AF499CF32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F1100-27F9-4415-B8B8-7B7D7FD8E7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B95D9-0980-4ED3-98B7-A03B43E5EE7F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BAD602-4A75-4C10-9F1D-29EF79CE37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A2BC7-26E2-4EB5-815D-F24C175E81B6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5C143-16C5-4AA4-B291-2CE88CC4DA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3C419-6195-4B37-BEB0-B19B8608A6F1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3EB26-66E5-40A3-AF4A-6708C57924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1DE98-5B71-471B-899E-960FEDDA17BD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5D99F-930A-4410-B194-CD63D12EEB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9B2BE-9DED-41BA-A120-2567E3D55977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92EB5-A48C-479B-A991-B47434E764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BFB4B-6193-4B54-AC9B-BD7354AB1841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1B7E3-04FB-403E-9124-6F864F9D0F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A77A2-8C7A-420F-905A-3FDFCDA43F0B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8FA6D-3610-4FD9-BFD4-09D183FC3D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FFD66-4956-4903-AB4E-7555D2976A54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339AF-30B8-4178-87DD-FDB5F9847A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2F8FB-8A32-40F6-9EC3-7B4EB7B77C80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ED670-47A1-4224-9E57-D3262F2CCA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EBC30E-3377-46BC-93F9-842EA38EF694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7E97D-BA4C-4752-81C0-4BA61218F8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C541E-9AD8-4400-9490-232005DD2474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DEC00-EB45-49A6-AB57-579EED4273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21B94-BF9B-40E5-8CD8-B797B7466AD5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93318-5C6F-4C9B-8AA2-37ACBF1B45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B3340-8C70-4F23-9022-8E6C92074D70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A7BD2-C6DB-4823-A3AC-6A7AB6455C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D65970C-5C10-4E7E-9B0F-99A3D98E3C6F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864F641-E374-473C-9765-E3FF749D0F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A627D8-3E54-4401-A9DC-08A610C48526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5527A6F-8A76-4E58-BCCC-BA028FBA78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8.xml"/><Relationship Id="rId1" Type="http://schemas.openxmlformats.org/officeDocument/2006/relationships/video" Target="NULL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-1549400" y="1484313"/>
            <a:ext cx="8458200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6000" i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Я вырасту </a:t>
            </a:r>
            <a:br>
              <a:rPr lang="ru-RU" sz="6000" i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6000" i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певицей!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75"/>
          <a:stretch/>
        </p:blipFill>
        <p:spPr>
          <a:xfrm>
            <a:off x="4503530" y="332656"/>
            <a:ext cx="4640470" cy="6083917"/>
          </a:xfrm>
          <a:prstGeom prst="rect">
            <a:avLst/>
          </a:prstGeom>
          <a:ln>
            <a:noFill/>
          </a:ln>
          <a:effectLst>
            <a:outerShdw blurRad="1270000" dir="4500000" sx="61000" sy="61000" kx="-1200000" algn="bl" rotWithShape="0">
              <a:prstClr val="black">
                <a:alpha val="62000"/>
              </a:prstClr>
            </a:outerShdw>
            <a:reflection endPos="0" dist="63500" dir="5400000" sy="-100000" algn="bl" rotWithShape="0"/>
            <a:softEdge rad="152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2" name="Подзаголовок 2"/>
          <p:cNvSpPr txBox="1">
            <a:spLocks/>
          </p:cNvSpPr>
          <p:nvPr/>
        </p:nvSpPr>
        <p:spPr bwMode="auto">
          <a:xfrm rot="21048656">
            <a:off x="-1893888" y="4289425"/>
            <a:ext cx="904398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3600" b="1" kern="0" dirty="0">
                <a:solidFill>
                  <a:srgbClr val="002060"/>
                </a:solidFill>
                <a:latin typeface="+mn-lt"/>
                <a:cs typeface="+mn-cs"/>
              </a:rPr>
              <a:t>Подготовила ученица 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3600" b="1" kern="0" dirty="0">
                <a:solidFill>
                  <a:srgbClr val="002060"/>
                </a:solidFill>
                <a:latin typeface="+mn-lt"/>
                <a:cs typeface="+mn-cs"/>
              </a:rPr>
              <a:t>1 «А» класса 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3600" b="1" kern="0" dirty="0">
                <a:solidFill>
                  <a:srgbClr val="002060"/>
                </a:solidFill>
                <a:latin typeface="+mn-lt"/>
                <a:cs typeface="+mn-cs"/>
              </a:rPr>
              <a:t> Феоктистова Алина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2530" name="Объект 2"/>
          <p:cNvSpPr>
            <a:spLocks noGrp="1"/>
          </p:cNvSpPr>
          <p:nvPr>
            <p:ph idx="1"/>
          </p:nvPr>
        </p:nvSpPr>
        <p:spPr>
          <a:xfrm>
            <a:off x="228600" y="4365625"/>
            <a:ext cx="8686800" cy="4525963"/>
          </a:xfrm>
        </p:spPr>
        <p:txBody>
          <a:bodyPr/>
          <a:lstStyle/>
          <a:p>
            <a:pPr algn="ctr">
              <a:buFont typeface="Arial" charset="0"/>
              <a:buNone/>
              <a:defRPr/>
            </a:pPr>
            <a:r>
              <a:rPr lang="ru-RU" dirty="0" smtClean="0"/>
              <a:t>	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Я очень хочу стать настоящей певицей, поэтому не пропускаю занятия вокалом и принимаю участие во многих концертах и конкурсах. </a:t>
            </a:r>
          </a:p>
        </p:txBody>
      </p:sp>
      <p:pic>
        <p:nvPicPr>
          <p:cNvPr id="35843" name="Picture 2" descr="L:\2014\Концерт НГ2015\IMG_95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333375"/>
            <a:ext cx="8185150" cy="411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В Заречном состоялся фестиваль-конкурс «Траектория мысли» (online-video-cutter.com).mp4">
            <a:hlinkClick r:id="" action="ppaction://media"/>
          </p:cNvPr>
          <p:cNvPicPr>
            <a:picLocks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691680" y="188640"/>
            <a:ext cx="5904656" cy="4428492"/>
          </a:xfrm>
          <a:prstGeom prst="rect">
            <a:avLst/>
          </a:prstGeom>
          <a:effectLst>
            <a:softEdge rad="190500"/>
          </a:effectLst>
        </p:spPr>
      </p:pic>
      <p:sp>
        <p:nvSpPr>
          <p:cNvPr id="4" name="Объект 2"/>
          <p:cNvSpPr txBox="1">
            <a:spLocks/>
          </p:cNvSpPr>
          <p:nvPr/>
        </p:nvSpPr>
        <p:spPr>
          <a:xfrm>
            <a:off x="0" y="4941888"/>
            <a:ext cx="9648825" cy="452437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spcBef>
                <a:spcPct val="20000"/>
              </a:spcBef>
              <a:buFont typeface="Wingdings 2" pitchFamily="18" charset="2"/>
              <a:buNone/>
            </a:pPr>
            <a:r>
              <a:rPr lang="ru-RU" sz="2400" b="1">
                <a:solidFill>
                  <a:schemeClr val="bg1"/>
                </a:solidFill>
                <a:latin typeface="Calibri" pitchFamily="34" charset="0"/>
              </a:rPr>
              <a:t>В этом году я участвовала в межрегиональном </a:t>
            </a:r>
          </a:p>
          <a:p>
            <a:pPr algn="ctr" eaLnBrk="0" hangingPunct="0">
              <a:spcBef>
                <a:spcPct val="20000"/>
              </a:spcBef>
              <a:buFont typeface="Wingdings 2" pitchFamily="18" charset="2"/>
              <a:buNone/>
            </a:pPr>
            <a:r>
              <a:rPr lang="ru-RU" sz="2400" b="1">
                <a:solidFill>
                  <a:schemeClr val="bg1"/>
                </a:solidFill>
                <a:latin typeface="Calibri" pitchFamily="34" charset="0"/>
              </a:rPr>
              <a:t>конкурсе « Траектория мысли» в городе Заречный</a:t>
            </a:r>
          </a:p>
          <a:p>
            <a:pPr algn="ctr" eaLnBrk="0" hangingPunct="0">
              <a:spcBef>
                <a:spcPct val="20000"/>
              </a:spcBef>
              <a:buFont typeface="Wingdings 2" pitchFamily="18" charset="2"/>
              <a:buNone/>
            </a:pPr>
            <a:r>
              <a:rPr lang="ru-RU" sz="2400" b="1">
                <a:solidFill>
                  <a:schemeClr val="bg1"/>
                </a:solidFill>
                <a:latin typeface="Calibri" pitchFamily="34" charset="0"/>
              </a:rPr>
              <a:t> и стала лауреатом  </a:t>
            </a:r>
            <a:r>
              <a:rPr lang="en-US" sz="2400" b="1">
                <a:solidFill>
                  <a:schemeClr val="bg1"/>
                </a:solidFill>
                <a:latin typeface="Calibri" pitchFamily="34" charset="0"/>
              </a:rPr>
              <a:t>I </a:t>
            </a:r>
            <a:r>
              <a:rPr lang="ru-RU" sz="2400" b="1">
                <a:solidFill>
                  <a:schemeClr val="bg1"/>
                </a:solidFill>
                <a:latin typeface="Calibri" pitchFamily="34" charset="0"/>
              </a:rPr>
              <a:t>степени среди исполнителей </a:t>
            </a:r>
          </a:p>
          <a:p>
            <a:pPr algn="ctr" eaLnBrk="0" hangingPunct="0">
              <a:spcBef>
                <a:spcPct val="20000"/>
              </a:spcBef>
              <a:buFont typeface="Wingdings 2" pitchFamily="18" charset="2"/>
              <a:buNone/>
            </a:pPr>
            <a:r>
              <a:rPr lang="ru-RU" sz="2400" b="1">
                <a:solidFill>
                  <a:schemeClr val="bg1"/>
                </a:solidFill>
                <a:latin typeface="Calibri" pitchFamily="34" charset="0"/>
              </a:rPr>
              <a:t>в возрасте до 7 лет.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ocuments\Инетт\детство\IMG_9873_1.jpg"/>
          <p:cNvPicPr>
            <a:picLocks noChangeAspect="1" noChangeArrowheads="1"/>
          </p:cNvPicPr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>
            <a:off x="615458" y="1055334"/>
            <a:ext cx="8205013" cy="5470010"/>
          </a:xfrm>
          <a:prstGeom prst="rect">
            <a:avLst/>
          </a:prstGeom>
          <a:noFill/>
          <a:effectLst>
            <a:softEdge rad="342900"/>
          </a:effectLst>
          <a:extLst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-757238" y="333375"/>
            <a:ext cx="10477501" cy="838200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r>
              <a:rPr lang="ru-RU" sz="4400">
                <a:latin typeface="Calibri" pitchFamily="34" charset="0"/>
              </a:rPr>
              <a:t>  </a:t>
            </a:r>
            <a:r>
              <a:rPr lang="ru-RU" sz="4000" b="1">
                <a:solidFill>
                  <a:srgbClr val="FF0066"/>
                </a:solidFill>
                <a:latin typeface="Calibri" pitchFamily="34" charset="0"/>
              </a:rPr>
              <a:t>Я хочу стать настоящей певицей!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User\Downloads\Новая загрузка\бразер сброс\image (1)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803222"/>
            <a:ext cx="5292080" cy="4993060"/>
          </a:xfrm>
          <a:prstGeom prst="rect">
            <a:avLst/>
          </a:prstGeom>
          <a:noFill/>
          <a:effectLst>
            <a:softEdge rad="317500"/>
          </a:effectLst>
          <a:extLst/>
        </p:spPr>
      </p:pic>
      <p:sp>
        <p:nvSpPr>
          <p:cNvPr id="6" name="Объект 2"/>
          <p:cNvSpPr txBox="1">
            <a:spLocks/>
          </p:cNvSpPr>
          <p:nvPr/>
        </p:nvSpPr>
        <p:spPr bwMode="auto">
          <a:xfrm>
            <a:off x="5148263" y="105251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 typeface="Wingdings 2" pitchFamily="18" charset="2"/>
              <a:buNone/>
            </a:pPr>
            <a:r>
              <a:rPr lang="ru-RU" sz="3200" b="1">
                <a:solidFill>
                  <a:schemeClr val="bg1"/>
                </a:solidFill>
                <a:latin typeface="Calibri" pitchFamily="34" charset="0"/>
              </a:rPr>
              <a:t>С самого раннего 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Wingdings 2" pitchFamily="18" charset="2"/>
              <a:buNone/>
            </a:pPr>
            <a:r>
              <a:rPr lang="ru-RU" sz="3200" b="1">
                <a:solidFill>
                  <a:schemeClr val="bg1"/>
                </a:solidFill>
                <a:latin typeface="Calibri" pitchFamily="34" charset="0"/>
              </a:rPr>
              <a:t>детства мне очень 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Wingdings 2" pitchFamily="18" charset="2"/>
              <a:buNone/>
            </a:pPr>
            <a:r>
              <a:rPr lang="ru-RU" sz="3200" b="1">
                <a:solidFill>
                  <a:schemeClr val="bg1"/>
                </a:solidFill>
                <a:latin typeface="Calibri" pitchFamily="34" charset="0"/>
              </a:rPr>
              <a:t>нравилось петь. 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Wingdings 2" pitchFamily="18" charset="2"/>
              <a:buNone/>
            </a:pPr>
            <a:r>
              <a:rPr lang="ru-RU" sz="3200" b="1">
                <a:solidFill>
                  <a:schemeClr val="bg1"/>
                </a:solidFill>
                <a:latin typeface="Calibri" pitchFamily="34" charset="0"/>
              </a:rPr>
              <a:t>И в 3 года мама 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Wingdings 2" pitchFamily="18" charset="2"/>
              <a:buNone/>
            </a:pPr>
            <a:r>
              <a:rPr lang="ru-RU" sz="3200" b="1">
                <a:solidFill>
                  <a:schemeClr val="bg1"/>
                </a:solidFill>
                <a:latin typeface="Calibri" pitchFamily="34" charset="0"/>
              </a:rPr>
              <a:t>отвела меня в 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Wingdings 2" pitchFamily="18" charset="2"/>
              <a:buNone/>
            </a:pPr>
            <a:r>
              <a:rPr lang="ru-RU" sz="3200" b="1">
                <a:solidFill>
                  <a:schemeClr val="bg1"/>
                </a:solidFill>
                <a:latin typeface="Calibri" pitchFamily="34" charset="0"/>
              </a:rPr>
              <a:t>вокальную студию 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Wingdings 2" pitchFamily="18" charset="2"/>
              <a:buNone/>
            </a:pPr>
            <a:r>
              <a:rPr lang="ru-RU" sz="3200" b="1">
                <a:solidFill>
                  <a:schemeClr val="bg1"/>
                </a:solidFill>
                <a:latin typeface="Calibri" pitchFamily="34" charset="0"/>
              </a:rPr>
              <a:t>«Шанс»                    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Wingdings 2" pitchFamily="18" charset="2"/>
              <a:buNone/>
            </a:pPr>
            <a:r>
              <a:rPr lang="ru-RU" sz="3200" b="1">
                <a:solidFill>
                  <a:schemeClr val="bg1"/>
                </a:solidFill>
                <a:latin typeface="Calibri" pitchFamily="34" charset="0"/>
              </a:rPr>
              <a:t>(педагог Е. Луценко)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ъект 2"/>
          <p:cNvSpPr>
            <a:spLocks noGrp="1"/>
          </p:cNvSpPr>
          <p:nvPr>
            <p:ph idx="1"/>
          </p:nvPr>
        </p:nvSpPr>
        <p:spPr>
          <a:xfrm>
            <a:off x="0" y="4076700"/>
            <a:ext cx="9144000" cy="459581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b="1" smtClean="0">
                <a:solidFill>
                  <a:srgbClr val="403152"/>
                </a:solidFill>
              </a:rPr>
              <a:t>	</a:t>
            </a:r>
            <a:r>
              <a:rPr lang="ru-RU" sz="2800" b="1" smtClean="0">
                <a:solidFill>
                  <a:srgbClr val="403152"/>
                </a:solidFill>
              </a:rPr>
              <a:t>Мне очень нравились занятия, и все у меня получалось. В 3,5 года был мой первый выход на сцену, на праздничном концерте в Доме Культуры, посвященном  Дню Победы. Мы исполняли  песни «Катюша» и « День Победы».</a:t>
            </a:r>
          </a:p>
        </p:txBody>
      </p:sp>
      <p:pic>
        <p:nvPicPr>
          <p:cNvPr id="2867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3475" y="333375"/>
            <a:ext cx="6877050" cy="3778250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ъект 2"/>
          <p:cNvSpPr>
            <a:spLocks noGrp="1"/>
          </p:cNvSpPr>
          <p:nvPr>
            <p:ph idx="1"/>
          </p:nvPr>
        </p:nvSpPr>
        <p:spPr>
          <a:xfrm>
            <a:off x="457200" y="5229225"/>
            <a:ext cx="8686800" cy="4525963"/>
          </a:xfrm>
        </p:spPr>
        <p:txBody>
          <a:bodyPr/>
          <a:lstStyle/>
          <a:p>
            <a:pPr algn="ctr">
              <a:buFont typeface="Arial" charset="0"/>
              <a:buNone/>
              <a:defRPr/>
            </a:pPr>
            <a:r>
              <a:rPr lang="ru-RU" dirty="0" smtClean="0"/>
              <a:t>	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В 4 года я стала посещать музыкальную школу  и обучаться вокалу.</a:t>
            </a:r>
          </a:p>
        </p:txBody>
      </p:sp>
      <p:pic>
        <p:nvPicPr>
          <p:cNvPr id="29698" name="Picture 2" descr="L:\2014\Муз школ\дж\ООООО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549275"/>
            <a:ext cx="7256462" cy="458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ъект 2"/>
          <p:cNvSpPr>
            <a:spLocks noGrp="1"/>
          </p:cNvSpPr>
          <p:nvPr>
            <p:ph idx="1"/>
          </p:nvPr>
        </p:nvSpPr>
        <p:spPr>
          <a:xfrm>
            <a:off x="0" y="4594225"/>
            <a:ext cx="8686800" cy="4525963"/>
          </a:xfrm>
        </p:spPr>
        <p:txBody>
          <a:bodyPr/>
          <a:lstStyle/>
          <a:p>
            <a:pPr algn="ctr">
              <a:buFont typeface="Arial" charset="0"/>
              <a:buNone/>
              <a:defRPr/>
            </a:pPr>
            <a:r>
              <a:rPr lang="ru-RU" dirty="0" smtClean="0"/>
              <a:t>	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В 5 лет состоялось мое первое сольное выступление в районном конкурсе                   « 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</a:rPr>
              <a:t>Дюймовочка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»</a:t>
            </a:r>
          </a:p>
        </p:txBody>
      </p:sp>
      <p:pic>
        <p:nvPicPr>
          <p:cNvPr id="30722" name="Picture 2" descr="D:\Проява 2013\Dym2013\net\IMG_566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813" y="549275"/>
            <a:ext cx="5938837" cy="3960813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ъект 2"/>
          <p:cNvSpPr>
            <a:spLocks noGrp="1"/>
          </p:cNvSpPr>
          <p:nvPr>
            <p:ph idx="1"/>
          </p:nvPr>
        </p:nvSpPr>
        <p:spPr>
          <a:xfrm>
            <a:off x="228600" y="5373688"/>
            <a:ext cx="8686800" cy="4525962"/>
          </a:xfrm>
        </p:spPr>
        <p:txBody>
          <a:bodyPr/>
          <a:lstStyle/>
          <a:p>
            <a:pPr algn="ctr">
              <a:buFont typeface="Arial" charset="0"/>
              <a:buNone/>
              <a:defRPr/>
            </a:pPr>
            <a:r>
              <a:rPr lang="ru-RU" dirty="0" smtClean="0"/>
              <a:t>	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С тех пор я часто принимаю участие  во многих городских мероприятиях.</a:t>
            </a:r>
          </a:p>
        </p:txBody>
      </p:sp>
      <p:pic>
        <p:nvPicPr>
          <p:cNvPr id="31746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476250"/>
            <a:ext cx="7200900" cy="483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9458" name="Объект 2"/>
          <p:cNvSpPr>
            <a:spLocks noGrp="1"/>
          </p:cNvSpPr>
          <p:nvPr>
            <p:ph idx="1"/>
          </p:nvPr>
        </p:nvSpPr>
        <p:spPr>
          <a:xfrm>
            <a:off x="0" y="5013325"/>
            <a:ext cx="8686800" cy="4525963"/>
          </a:xfrm>
        </p:spPr>
        <p:txBody>
          <a:bodyPr/>
          <a:lstStyle/>
          <a:p>
            <a:pPr algn="ctr">
              <a:buFont typeface="Arial" charset="0"/>
              <a:buNone/>
              <a:defRPr/>
            </a:pPr>
            <a:r>
              <a:rPr lang="ru-RU" dirty="0" smtClean="0"/>
              <a:t>	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С музыкой связана вся моя жизнь, так как я еще занимаюсь танцами.</a:t>
            </a:r>
          </a:p>
        </p:txBody>
      </p:sp>
      <p:pic>
        <p:nvPicPr>
          <p:cNvPr id="32771" name="Picture 2" descr="D:\Прояв_2015\Traektoria\1100пик\IMG_029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476250"/>
            <a:ext cx="7208838" cy="451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 2" pitchFamily="18" charset="2"/>
              <a:buNone/>
              <a:defRPr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Мне очень нравится,</a:t>
            </a:r>
          </a:p>
          <a:p>
            <a:pPr marL="0" indent="0">
              <a:buFont typeface="Wingdings 2" pitchFamily="18" charset="2"/>
              <a:buNone/>
              <a:defRPr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 как выступают </a:t>
            </a:r>
          </a:p>
          <a:p>
            <a:pPr marL="0" indent="0">
              <a:buFont typeface="Wingdings 2" pitchFamily="18" charset="2"/>
              <a:buNone/>
              <a:defRPr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настоящие артисты,</a:t>
            </a:r>
          </a:p>
          <a:p>
            <a:pPr marL="0" indent="0">
              <a:buFont typeface="Wingdings 2" pitchFamily="18" charset="2"/>
              <a:buNone/>
              <a:defRPr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 и я, по возможности,</a:t>
            </a:r>
          </a:p>
          <a:p>
            <a:pPr marL="0" indent="0">
              <a:buFont typeface="Wingdings 2" pitchFamily="18" charset="2"/>
              <a:buNone/>
              <a:defRPr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 стараюсь посещать</a:t>
            </a:r>
          </a:p>
          <a:p>
            <a:pPr marL="0" indent="0">
              <a:buFont typeface="Wingdings 2" pitchFamily="18" charset="2"/>
              <a:buNone/>
              <a:defRPr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 их концерты.</a:t>
            </a:r>
          </a:p>
        </p:txBody>
      </p:sp>
      <p:pic>
        <p:nvPicPr>
          <p:cNvPr id="20482" name="Picture 2" descr="L:\Айф_Таня\2014-08-03 таня\IMG_028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63" y="765175"/>
            <a:ext cx="3600450" cy="5362575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Объект 2"/>
          <p:cNvSpPr>
            <a:spLocks noGrp="1"/>
          </p:cNvSpPr>
          <p:nvPr>
            <p:ph idx="1"/>
          </p:nvPr>
        </p:nvSpPr>
        <p:spPr>
          <a:xfrm>
            <a:off x="457200" y="476250"/>
            <a:ext cx="8686800" cy="4525963"/>
          </a:xfrm>
        </p:spPr>
        <p:txBody>
          <a:bodyPr/>
          <a:lstStyle/>
          <a:p>
            <a:pPr marL="0" indent="0">
              <a:buFont typeface="Wingdings 2" pitchFamily="18" charset="2"/>
              <a:buNone/>
            </a:pPr>
            <a:r>
              <a:rPr lang="ru-RU" b="1" smtClean="0">
                <a:solidFill>
                  <a:srgbClr val="A40AA8"/>
                </a:solidFill>
              </a:rPr>
              <a:t>Особое впечатление</a:t>
            </a:r>
          </a:p>
          <a:p>
            <a:pPr marL="0" indent="0">
              <a:buFont typeface="Wingdings 2" pitchFamily="18" charset="2"/>
              <a:buNone/>
            </a:pPr>
            <a:r>
              <a:rPr lang="ru-RU" b="1" smtClean="0">
                <a:solidFill>
                  <a:srgbClr val="A40AA8"/>
                </a:solidFill>
              </a:rPr>
              <a:t> на меня произвело</a:t>
            </a:r>
          </a:p>
          <a:p>
            <a:pPr marL="0" indent="0">
              <a:buFont typeface="Wingdings 2" pitchFamily="18" charset="2"/>
              <a:buNone/>
            </a:pPr>
            <a:r>
              <a:rPr lang="ru-RU" b="1" smtClean="0">
                <a:solidFill>
                  <a:srgbClr val="A40AA8"/>
                </a:solidFill>
              </a:rPr>
              <a:t> выступление</a:t>
            </a:r>
          </a:p>
          <a:p>
            <a:pPr marL="0" indent="0">
              <a:buFont typeface="Wingdings 2" pitchFamily="18" charset="2"/>
              <a:buNone/>
            </a:pPr>
            <a:r>
              <a:rPr lang="ru-RU" b="1" smtClean="0">
                <a:solidFill>
                  <a:srgbClr val="A40AA8"/>
                </a:solidFill>
              </a:rPr>
              <a:t> певицы</a:t>
            </a:r>
          </a:p>
          <a:p>
            <a:pPr marL="0" indent="0">
              <a:buFont typeface="Wingdings 2" pitchFamily="18" charset="2"/>
              <a:buNone/>
            </a:pPr>
            <a:r>
              <a:rPr lang="ru-RU" b="1" smtClean="0">
                <a:solidFill>
                  <a:srgbClr val="A40AA8"/>
                </a:solidFill>
              </a:rPr>
              <a:t> Валерии</a:t>
            </a:r>
          </a:p>
        </p:txBody>
      </p:sp>
      <p:pic>
        <p:nvPicPr>
          <p:cNvPr id="34818" name="Picture 2" descr="L:\Айф_Таня\2015-02-21 таня\IMG_078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5788" y="1773238"/>
            <a:ext cx="5716587" cy="453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266</TotalTime>
  <Words>114</Words>
  <Application>Microsoft Office PowerPoint</Application>
  <PresentationFormat>Экран (4:3)</PresentationFormat>
  <Paragraphs>36</Paragraphs>
  <Slides>12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1_Тема Office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вырасту певицей!</dc:title>
  <dc:creator>Дмитрий</dc:creator>
  <cp:lastModifiedBy>Администратор</cp:lastModifiedBy>
  <cp:revision>30</cp:revision>
  <dcterms:created xsi:type="dcterms:W3CDTF">2015-04-01T18:48:19Z</dcterms:created>
  <dcterms:modified xsi:type="dcterms:W3CDTF">2017-02-05T18:03:49Z</dcterms:modified>
</cp:coreProperties>
</file>