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AA5E3-24D9-4056-9C20-550890DA0888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DFA1-3A2C-424A-B298-4C87FC39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Рисунок 14" descr="F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23728" y="1988840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«Здоровье – основа развития личности ребёнка»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407707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Воспитатель  группы раннего возраста</a:t>
            </a:r>
          </a:p>
          <a:p>
            <a:pPr algn="ctr"/>
            <a:r>
              <a:rPr lang="ru-RU" sz="2000" dirty="0" err="1" smtClean="0">
                <a:solidFill>
                  <a:srgbClr val="002060"/>
                </a:solidFill>
              </a:rPr>
              <a:t>Станько</a:t>
            </a:r>
            <a:r>
              <a:rPr lang="ru-RU" sz="2000" dirty="0" smtClean="0">
                <a:solidFill>
                  <a:srgbClr val="002060"/>
                </a:solidFill>
              </a:rPr>
              <a:t>  Е.А.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15616" y="764704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 самого раннего возраста надо учить детей ценить, беречь и укреплять своё здоровье.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Здоровье – одна из важнейших ценностей человека.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2276872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Здоровье – это состояние полного физического, душевного и социального благополучия, а не только отсутствие болезни или физических дефектов.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здо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4293096"/>
            <a:ext cx="2438405" cy="2157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19672" y="62068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Факторы укрепляющие здоровье: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268760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Режим дня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здор1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4149080"/>
            <a:ext cx="2355304" cy="2355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67544" y="1916832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Маленькие дети легко привыкают к определённому распорядку дня. Если их кормят, укладывают спать, идут на прогулку в одно и то же время, то никаких затруднений не возникает – малыши не капризничают и сохраняют в течении дня спокойное и ровное настроение.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Малыш быстрее приучится к определённому распорядку, если родители также будут соблюдать, хотя бы приблизительный режим своего дня.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Гигиенические процедуры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340768"/>
            <a:ext cx="6912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Личная гигиена ребёнка способствует охране здоровья и повышению  сопротивляемости организма к неблагоприятным влияниям внешней среды. 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Формирование гигиенических навыков будет идти успешно, если подкрепляется личным примером родителей и др. членов семьи.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здо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4509120"/>
            <a:ext cx="1868536" cy="1952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здо1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3140968"/>
            <a:ext cx="1849388" cy="2983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здо1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3839" y="3356992"/>
            <a:ext cx="2370161" cy="3069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здо1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E375"/>
              </a:clrFrom>
              <a:clrTo>
                <a:srgbClr val="FFE37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3429000"/>
            <a:ext cx="1905000" cy="2769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62068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Высокая физическая активность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412776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Правильно организованное физическое воспитание  - способствует формированию хорошего телосложения, профилактики заболеваний, улучшению деятельности внутренних органов и систем детского организма.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Освоение движений хорошо влияет и на развитие речи ребёнка.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здор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140968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19672" y="332656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Прогулки на свежем воздухе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Прогулка является хорошим средством укрепления здоровья и профилактики утомляемости.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Пребывание на свежем воздухе положительно влияет на обмен веществ, способствует повышению аппетита.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Пребывание детей на свежем воздухе имеет большое значение для физического развития.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Прогулка является первым и наиболее доступным средством закаливания детского организма.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пр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717032"/>
            <a:ext cx="3769893" cy="2417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45096" y="362296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С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он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149081"/>
            <a:ext cx="59766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Сон очень важен для детей, он непосредственно влияет на умственное и физическое развитие: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поддерживайте ежедневный график сна;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Организуйте подходящую атмосферу как для ночного сна, так и для дневного;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здо8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224" y="4221089"/>
            <a:ext cx="2160240" cy="1951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339752" y="76470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Правильное питание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16288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От правильного питания зависит не только вес малыша, но и состояние его зубов, острота зрения, цвет лица.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здо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1268760"/>
            <a:ext cx="2831161" cy="1925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ерый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48478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«Наше здоровье в наших руках»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здо1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2420888"/>
            <a:ext cx="3933056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317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Артур</cp:lastModifiedBy>
  <cp:revision>21</cp:revision>
  <dcterms:created xsi:type="dcterms:W3CDTF">2016-12-18T18:44:16Z</dcterms:created>
  <dcterms:modified xsi:type="dcterms:W3CDTF">2017-02-04T17:43:56Z</dcterms:modified>
</cp:coreProperties>
</file>