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90" autoAdjust="0"/>
  </p:normalViewPr>
  <p:slideViewPr>
    <p:cSldViewPr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470025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2" y="3286124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A46E3-768E-4F35-ADD1-6DBC408A526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accent5">
              <a:lumMod val="50000"/>
            </a:schemeClr>
          </a:solidFill>
          <a:latin typeface="Sego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>
              <a:lumMod val="50000"/>
            </a:schemeClr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Cambria" pitchFamily="18" charset="0"/>
              </a:rPr>
              <a:t>НОД </a:t>
            </a:r>
            <a:r>
              <a:rPr lang="ru-RU" dirty="0">
                <a:latin typeface="Cambria" pitchFamily="18" charset="0"/>
              </a:rPr>
              <a:t>в старшей группе </a:t>
            </a:r>
            <a:br>
              <a:rPr lang="ru-RU" dirty="0">
                <a:latin typeface="Cambria" pitchFamily="18" charset="0"/>
              </a:rPr>
            </a:br>
            <a:r>
              <a:rPr lang="ru-RU" sz="4400" dirty="0">
                <a:latin typeface="Cambria" pitchFamily="18" charset="0"/>
              </a:rPr>
              <a:t>«Зимующие птицы»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2670140"/>
            <a:ext cx="6400800" cy="122413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 воспитатель МКДОУ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Шварцевский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Конова Ольга Викторовна</a:t>
            </a:r>
          </a:p>
        </p:txBody>
      </p:sp>
      <p:pic>
        <p:nvPicPr>
          <p:cNvPr id="4" name="Picture 11" descr="Снегирь -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08104" y="3905569"/>
            <a:ext cx="2822659" cy="2199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фотография голубя зимо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80727"/>
            <a:ext cx="5472608" cy="401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5085184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FF0000"/>
                </a:solidFill>
                <a:latin typeface="Cambria" pitchFamily="18" charset="0"/>
              </a:rPr>
              <a:t>Голубь</a:t>
            </a:r>
            <a:r>
              <a:rPr lang="ru-RU" dirty="0">
                <a:latin typeface="Cambria" pitchFamily="18" charset="0"/>
              </a:rPr>
              <a:t>  Обладает прекрасным зрением – различает цвета радуги. Питается растительными кормами: семенами, ягодами, плодами фруктовых деревьев. Голуби очень привязаны к людям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39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фотография вороны зимо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64703"/>
            <a:ext cx="5616625" cy="420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4970152"/>
            <a:ext cx="74168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FF0000"/>
                </a:solidFill>
                <a:latin typeface="Cambria" pitchFamily="18" charset="0"/>
              </a:rPr>
              <a:t>Вороны</a:t>
            </a:r>
            <a:r>
              <a:rPr lang="ru-RU" dirty="0">
                <a:latin typeface="Cambria" pitchFamily="18" charset="0"/>
              </a:rPr>
              <a:t> очень умны. Оперение — чёрное с зелёными отблесками. Ест ворона всё. Падаль, мыши, птички и их яйца,  черви и жуки, рыба, овощи, фрукты, сыр, творог – всё ей годится. В природе ворона безусловно полезна, но вблизи человеческого жилья становится воровкой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3047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Похожее изображени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59" y="794547"/>
            <a:ext cx="432048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5085184"/>
            <a:ext cx="77768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FF0000"/>
                </a:solidFill>
                <a:latin typeface="Cambria" pitchFamily="18" charset="0"/>
              </a:rPr>
              <a:t>Сорока</a:t>
            </a:r>
            <a:r>
              <a:rPr lang="ru-RU" dirty="0">
                <a:latin typeface="Cambria" pitchFamily="18" charset="0"/>
              </a:rPr>
              <a:t> всеядная птица. Голова, шея, грудь и спина чёрные, живот и плечи белые. Она питается как животным, так и растительным кормом. Пищу – насекомых, пауков и мокриц – сорока ищет на земле. К сожалению, сороки часто поселяются в садах и разоряют гнёзда певчих птиц.</a:t>
            </a:r>
          </a:p>
        </p:txBody>
      </p:sp>
    </p:spTree>
    <p:extLst>
      <p:ext uri="{BB962C8B-B14F-4D97-AF65-F5344CB8AC3E}">
        <p14:creationId xmlns:p14="http://schemas.microsoft.com/office/powerpoint/2010/main" val="227546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Поддержите птиц зимой!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653137"/>
            <a:ext cx="7704856" cy="14401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>
                <a:latin typeface="Cambria" pitchFamily="18" charset="0"/>
              </a:rPr>
              <a:t>Зимующие птицы не боятся морозов и ухитряются добывать еду даже в самую холодную погоду. Они отыскивают насекомых, спрятавшихся в трещины коры, в щели домов и заборов, отыскивают плоды и семена лиственных растений, шишки хвойных деревьев с семенами. Но во время снегопадов, метелей и сильных морозов птицы голодают и даже погибают. Они прилетают к нашим жилищам за помощью. И мы с вами должны помочь пережить зиму пернатым друзьям.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10242" name="Picture 2" descr="Картинки по запросу фотография птиц в кормушке зим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99632"/>
            <a:ext cx="4752528" cy="3453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99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58204" cy="1143000"/>
          </a:xfrm>
        </p:spPr>
        <p:txBody>
          <a:bodyPr/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93244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979" y="443528"/>
            <a:ext cx="8258204" cy="1143000"/>
          </a:xfrm>
        </p:spPr>
        <p:txBody>
          <a:bodyPr/>
          <a:lstStyle/>
          <a:p>
            <a:r>
              <a:rPr lang="ru-RU" dirty="0" smtClean="0"/>
              <a:t>Оборудование и материал: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latin typeface="Cambria" pitchFamily="18" charset="0"/>
              </a:rPr>
              <a:t>Предметные картинки с изображением  зимующих птиц, фотографии птиц, энциклопедии о птицах, схемы для описания внешнего вида птиц.</a:t>
            </a:r>
          </a:p>
          <a:p>
            <a:r>
              <a:rPr lang="ru-RU" sz="2800" dirty="0">
                <a:latin typeface="Cambria" pitchFamily="18" charset="0"/>
              </a:rPr>
              <a:t>Презентация.</a:t>
            </a:r>
          </a:p>
          <a:p>
            <a:r>
              <a:rPr lang="ru-RU" sz="2800" dirty="0">
                <a:latin typeface="Cambria" pitchFamily="18" charset="0"/>
              </a:rPr>
              <a:t>Загадки о птицах.</a:t>
            </a:r>
          </a:p>
          <a:p>
            <a:r>
              <a:rPr lang="ru-RU" sz="2800" dirty="0">
                <a:latin typeface="Cambria" pitchFamily="18" charset="0"/>
              </a:rPr>
              <a:t>Птичья викторина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2168"/>
            <a:ext cx="8258204" cy="1143000"/>
          </a:xfrm>
        </p:spPr>
        <p:txBody>
          <a:bodyPr/>
          <a:lstStyle/>
          <a:p>
            <a:r>
              <a:rPr lang="ru-RU" dirty="0" smtClean="0"/>
              <a:t>Предварительная работа: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88840"/>
            <a:ext cx="8229600" cy="4525963"/>
          </a:xfrm>
        </p:spPr>
        <p:txBody>
          <a:bodyPr/>
          <a:lstStyle/>
          <a:p>
            <a:r>
              <a:rPr lang="ru-RU" sz="2800" dirty="0">
                <a:latin typeface="Cambria" pitchFamily="18" charset="0"/>
              </a:rPr>
              <a:t>Наблюдение за птицами на прогулке.</a:t>
            </a:r>
          </a:p>
          <a:p>
            <a:pPr>
              <a:defRPr/>
            </a:pPr>
            <a:r>
              <a:rPr lang="ru-RU" sz="2800" dirty="0">
                <a:latin typeface="Cambria" pitchFamily="18" charset="0"/>
              </a:rPr>
              <a:t>Беседы о зимующих птицах.</a:t>
            </a:r>
          </a:p>
          <a:p>
            <a:pPr>
              <a:defRPr/>
            </a:pPr>
            <a:r>
              <a:rPr lang="ru-RU" sz="2800" dirty="0">
                <a:latin typeface="Cambria" pitchFamily="18" charset="0"/>
              </a:rPr>
              <a:t>Рассматривание иллюстраций.</a:t>
            </a:r>
          </a:p>
          <a:p>
            <a:pPr>
              <a:defRPr/>
            </a:pPr>
            <a:r>
              <a:rPr lang="ru-RU" sz="2800" dirty="0">
                <a:latin typeface="Cambria" pitchFamily="18" charset="0"/>
              </a:rPr>
              <a:t>Чтение познавательных рассказов о птицах.</a:t>
            </a:r>
          </a:p>
          <a:p>
            <a:r>
              <a:rPr lang="ru-RU" sz="2800" dirty="0">
                <a:latin typeface="Cambria" pitchFamily="18" charset="0"/>
              </a:rPr>
              <a:t>Изготовление вместе с родителями </a:t>
            </a:r>
            <a:r>
              <a:rPr lang="ru-RU" sz="2800" dirty="0" smtClean="0">
                <a:latin typeface="Cambria" pitchFamily="18" charset="0"/>
              </a:rPr>
              <a:t>кормушек.</a:t>
            </a:r>
            <a:endParaRPr lang="ru-RU" sz="2800" dirty="0">
              <a:latin typeface="Cambria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862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профи\Desktop\африка\deti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606480" cy="5215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621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57200"/>
            <a:ext cx="6120680" cy="1143000"/>
          </a:xfrm>
        </p:spPr>
        <p:txBody>
          <a:bodyPr/>
          <a:lstStyle/>
          <a:p>
            <a:r>
              <a:rPr lang="ru-RU" sz="4400" dirty="0" smtClean="0"/>
              <a:t>Письмо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«Здравствуйте! Пишут Вам дети жаркой Африки. У нас тут лето. Все цветет, зеленеет, бабочки летают, гусениц полным-полно. У нас очень много птиц. Никогда мы зимы не видели, и переживаем за птиц которые у Вас зимуют. Как они проводят зиму? Холодно и голодно им наверное. Расскажите нам,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пожалуйста,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зимуют птицы? Нам очень интересно. Заранее огромное спасибо! До свидания!»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03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тография синицы зимо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965" y="764705"/>
            <a:ext cx="5499473" cy="45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7" y="5301208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FF0000"/>
                </a:solidFill>
                <a:latin typeface="Cambria" pitchFamily="18" charset="0"/>
              </a:rPr>
              <a:t>Синичка. </a:t>
            </a:r>
            <a:r>
              <a:rPr lang="ru-RU" dirty="0">
                <a:latin typeface="Cambria" pitchFamily="18" charset="0"/>
              </a:rPr>
              <a:t>Грудка у неё жёлтая, черная голова и крылья. Зимой она питается ягодами рябины, семенами шишек, почками деревьев. Очень любит сырое мясо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1604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тография снегиря зимо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567" y="836713"/>
            <a:ext cx="5539730" cy="442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5322529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Cambria" pitchFamily="18" charset="0"/>
              </a:rPr>
              <a:t>Снегирь</a:t>
            </a:r>
            <a:r>
              <a:rPr lang="ru-RU" dirty="0">
                <a:latin typeface="Cambria" pitchFamily="18" charset="0"/>
              </a:rPr>
              <a:t> чуть крупнее воробья. У него красная грудка, голубовато-серая спинка, головка и крылья черные. Он прилетает к нам с первым снегом, любит ягоды рябины.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650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фотография дятла зимо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835469"/>
            <a:ext cx="4536504" cy="4192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5029541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latin typeface="Cambria" pitchFamily="18" charset="0"/>
              </a:rPr>
              <a:t>зимой </a:t>
            </a:r>
            <a:r>
              <a:rPr lang="ru-RU" dirty="0">
                <a:solidFill>
                  <a:srgbClr val="FF0000"/>
                </a:solidFill>
                <a:latin typeface="Cambria" pitchFamily="18" charset="0"/>
              </a:rPr>
              <a:t>дятлы</a:t>
            </a:r>
            <a:r>
              <a:rPr lang="ru-RU" dirty="0">
                <a:latin typeface="Cambria" pitchFamily="18" charset="0"/>
              </a:rPr>
              <a:t> питаются  семенами хвойных деревьев. Окраска оперения у дятлов разнообразна, но у большинства видов яркая — черная, зеленая или пестрая. Это одна из очень полезных птиц наших лесов: работает круглый год по уничтожению вредителей. Является лесным доктором .</a:t>
            </a:r>
          </a:p>
        </p:txBody>
      </p:sp>
    </p:spTree>
    <p:extLst>
      <p:ext uri="{BB962C8B-B14F-4D97-AF65-F5344CB8AC3E}">
        <p14:creationId xmlns:p14="http://schemas.microsoft.com/office/powerpoint/2010/main" val="299082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фотография воробья зимо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836712"/>
            <a:ext cx="5040560" cy="4303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5085184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FF0000"/>
                </a:solidFill>
                <a:latin typeface="Cambria" pitchFamily="18" charset="0"/>
              </a:rPr>
              <a:t>Воробей</a:t>
            </a:r>
            <a:r>
              <a:rPr lang="ru-RU" dirty="0">
                <a:solidFill>
                  <a:schemeClr val="accent1"/>
                </a:solidFill>
                <a:latin typeface="Cambria" pitchFamily="18" charset="0"/>
              </a:rPr>
              <a:t> </a:t>
            </a:r>
            <a:r>
              <a:rPr lang="ru-RU" dirty="0">
                <a:latin typeface="Cambria" pitchFamily="18" charset="0"/>
              </a:rPr>
              <a:t>– бойкая, жизнерадостная, находчивая и общительная птица. Клюёт овёс, пшено, зимой селится вблизи жилища человека, клюёт всё, что найдёт – всеядная птица.</a:t>
            </a:r>
          </a:p>
        </p:txBody>
      </p:sp>
    </p:spTree>
    <p:extLst>
      <p:ext uri="{BB962C8B-B14F-4D97-AF65-F5344CB8AC3E}">
        <p14:creationId xmlns:p14="http://schemas.microsoft.com/office/powerpoint/2010/main" val="310459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NY_2010_3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E20E8A3-C4C7-4E7F-86EF-5FE6FC56B3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сo снежинками</Template>
  <TotalTime>56</TotalTime>
  <Words>513</Words>
  <Application>Microsoft Office PowerPoint</Application>
  <PresentationFormat>Экран (4:3)</PresentationFormat>
  <Paragraphs>26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Cambria</vt:lpstr>
      <vt:lpstr>Segoe</vt:lpstr>
      <vt:lpstr>Segoe Script</vt:lpstr>
      <vt:lpstr>Times New Roman</vt:lpstr>
      <vt:lpstr>2_NY_2010_3011</vt:lpstr>
      <vt:lpstr>НОД в старшей группе  «Зимующие птицы»</vt:lpstr>
      <vt:lpstr>Оборудование и материал:</vt:lpstr>
      <vt:lpstr>Предварительная работа:</vt:lpstr>
      <vt:lpstr>Презентация PowerPoint</vt:lpstr>
      <vt:lpstr>Письмо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Поддержите птиц зимой!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Шаблон оформления</dc:subject>
  <dc:creator>Павел</dc:creator>
  <cp:keywords/>
  <dc:description>Корпорация Майкрософт
Шаблон оформления</dc:description>
  <cp:lastModifiedBy>Павел</cp:lastModifiedBy>
  <cp:revision>7</cp:revision>
  <dcterms:created xsi:type="dcterms:W3CDTF">2017-02-05T07:43:24Z</dcterms:created>
  <dcterms:modified xsi:type="dcterms:W3CDTF">2017-02-05T08:53:29Z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TC103899589990</vt:lpwstr>
  </property>
</Properties>
</file>