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7EQd2RfT38" TargetMode="External"/><Relationship Id="rId2" Type="http://schemas.openxmlformats.org/officeDocument/2006/relationships/hyperlink" Target="https://www.youtube.com/watch?v=ttUbJjKBncQ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gvid.com/english-grammar-negative-conditional/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US" dirty="0" smtClean="0">
                <a:latin typeface="Agency FB" pitchFamily="34" charset="0"/>
              </a:rPr>
              <a:t>Unit 4 lesson 7-8</a:t>
            </a:r>
            <a:br>
              <a:rPr lang="en-US" dirty="0" smtClean="0">
                <a:latin typeface="Agency FB" pitchFamily="34" charset="0"/>
              </a:rPr>
            </a:br>
            <a:r>
              <a:rPr lang="en-US" dirty="0" smtClean="0">
                <a:latin typeface="Agency FB" pitchFamily="34" charset="0"/>
              </a:rPr>
              <a:t>grammar lesson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www.youtube.com/watch?v=ttUbJjKBncQ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www.youtube.com/watch?v=J7EQd2RfT38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latin typeface="Agency FB" pitchFamily="34" charset="0"/>
              </a:rPr>
              <a:t>TASK 1.</a:t>
            </a:r>
          </a:p>
          <a:p>
            <a:r>
              <a:rPr lang="en-US" sz="2000" dirty="0" smtClean="0">
                <a:latin typeface="Agency FB" pitchFamily="34" charset="0"/>
              </a:rPr>
              <a:t>Watch these video-lessons and answer the questions:</a:t>
            </a:r>
          </a:p>
          <a:p>
            <a:pPr marL="342900" indent="-342900">
              <a:buAutoNum type="arabicParenR"/>
            </a:pPr>
            <a:r>
              <a:rPr lang="en-US" sz="2000" dirty="0" smtClean="0">
                <a:latin typeface="Agency FB" pitchFamily="34" charset="0"/>
              </a:rPr>
              <a:t>What is the difference between WHEN  \ IF</a:t>
            </a:r>
          </a:p>
          <a:p>
            <a:pPr marL="342900" indent="-342900">
              <a:buAutoNum type="arabicParenR"/>
            </a:pPr>
            <a:r>
              <a:rPr lang="ru-RU" sz="2000" dirty="0" smtClean="0"/>
              <a:t> </a:t>
            </a:r>
            <a:r>
              <a:rPr lang="en-US" sz="2000" dirty="0" smtClean="0">
                <a:latin typeface="Agency FB" pitchFamily="34" charset="0"/>
              </a:rPr>
              <a:t>Will the meaning of the sentence change IF we change the parts?</a:t>
            </a:r>
          </a:p>
          <a:p>
            <a:pPr marL="342900" indent="-342900">
              <a:buAutoNum type="arabicParenR"/>
            </a:pPr>
            <a:r>
              <a:rPr lang="ru-RU" sz="2000" dirty="0" smtClean="0"/>
              <a:t>Запиши формулу условного предложения 1 типа.</a:t>
            </a:r>
            <a:endParaRPr lang="en-US" sz="2000" dirty="0" smtClean="0">
              <a:latin typeface="Agency FB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US" dirty="0" smtClean="0">
                <a:latin typeface="Agency FB" pitchFamily="34" charset="0"/>
              </a:rPr>
              <a:t>Unit 4 lesson 7-8</a:t>
            </a:r>
            <a:br>
              <a:rPr lang="en-US" dirty="0" smtClean="0">
                <a:latin typeface="Agency FB" pitchFamily="34" charset="0"/>
              </a:rPr>
            </a:br>
            <a:r>
              <a:rPr lang="en-US" dirty="0" smtClean="0">
                <a:latin typeface="Agency FB" pitchFamily="34" charset="0"/>
              </a:rPr>
              <a:t>grammar lesson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http://www.engvid.com/english-grammar-negative-conditional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b="1" dirty="0" smtClean="0">
                <a:latin typeface="Agency FB" pitchFamily="34" charset="0"/>
              </a:rPr>
              <a:t>Task 2 .</a:t>
            </a:r>
          </a:p>
          <a:p>
            <a:r>
              <a:rPr lang="en-US" sz="1800" dirty="0" smtClean="0">
                <a:latin typeface="Agency FB" pitchFamily="34" charset="0"/>
              </a:rPr>
              <a:t>Go to this link.</a:t>
            </a:r>
          </a:p>
          <a:p>
            <a:r>
              <a:rPr lang="en-US" sz="1800" dirty="0" smtClean="0">
                <a:latin typeface="Agency FB" pitchFamily="34" charset="0"/>
              </a:rPr>
              <a:t>Learn how to use UNLESS. </a:t>
            </a:r>
          </a:p>
          <a:p>
            <a:r>
              <a:rPr lang="en-US" sz="1800" dirty="0" smtClean="0">
                <a:latin typeface="Agency FB" pitchFamily="34" charset="0"/>
              </a:rPr>
              <a:t>Do the test  and send the screen-short  with your result  to panihelenag@gmail.com</a:t>
            </a:r>
            <a:endParaRPr lang="en-US" sz="1800" dirty="0" smtClean="0">
              <a:latin typeface="Agency FB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US" dirty="0" smtClean="0">
                <a:latin typeface="Agency FB" pitchFamily="34" charset="0"/>
              </a:rPr>
              <a:t>Unit 4 lesson 7-8</a:t>
            </a:r>
            <a:br>
              <a:rPr lang="en-US" dirty="0" smtClean="0">
                <a:latin typeface="Agency FB" pitchFamily="34" charset="0"/>
              </a:rPr>
            </a:br>
            <a:r>
              <a:rPr lang="en-US" dirty="0" smtClean="0">
                <a:latin typeface="Agency FB" pitchFamily="34" charset="0"/>
              </a:rPr>
              <a:t>grammar lesson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latin typeface="Agency FB" pitchFamily="34" charset="0"/>
              </a:rPr>
              <a:t>Task 3. </a:t>
            </a:r>
          </a:p>
          <a:p>
            <a:r>
              <a:rPr lang="en-US" sz="2000" dirty="0" smtClean="0">
                <a:latin typeface="Agency FB" pitchFamily="34" charset="0"/>
              </a:rPr>
              <a:t>p.67, ex. 6a (IN YOUR TEXTBOOK).</a:t>
            </a:r>
          </a:p>
          <a:p>
            <a:r>
              <a:rPr lang="en-US" sz="2000" dirty="0" smtClean="0">
                <a:latin typeface="Agency FB" pitchFamily="34" charset="0"/>
              </a:rPr>
              <a:t>4</a:t>
            </a:r>
            <a:r>
              <a:rPr lang="en-US" sz="2000" dirty="0" smtClean="0">
                <a:latin typeface="Agency FB" pitchFamily="34" charset="0"/>
              </a:rPr>
              <a:t> sentences in the chain – “3”</a:t>
            </a:r>
          </a:p>
          <a:p>
            <a:r>
              <a:rPr lang="en-US" sz="2000" dirty="0" smtClean="0">
                <a:latin typeface="Agency FB" pitchFamily="34" charset="0"/>
              </a:rPr>
              <a:t>6</a:t>
            </a:r>
            <a:r>
              <a:rPr lang="en-US" sz="2000" dirty="0" smtClean="0">
                <a:latin typeface="Agency FB" pitchFamily="34" charset="0"/>
              </a:rPr>
              <a:t> </a:t>
            </a:r>
            <a:r>
              <a:rPr lang="en-US" sz="2000" dirty="0" smtClean="0">
                <a:latin typeface="Agency FB" pitchFamily="34" charset="0"/>
              </a:rPr>
              <a:t>sentences in the chain – </a:t>
            </a:r>
            <a:r>
              <a:rPr lang="en-US" sz="2000" dirty="0" smtClean="0">
                <a:latin typeface="Agency FB" pitchFamily="34" charset="0"/>
              </a:rPr>
              <a:t>“4”</a:t>
            </a:r>
          </a:p>
          <a:p>
            <a:r>
              <a:rPr lang="en-US" sz="2000" dirty="0" smtClean="0">
                <a:latin typeface="Agency FB" pitchFamily="34" charset="0"/>
              </a:rPr>
              <a:t>8</a:t>
            </a:r>
            <a:r>
              <a:rPr lang="en-US" sz="2000" dirty="0" smtClean="0">
                <a:latin typeface="Agency FB" pitchFamily="34" charset="0"/>
              </a:rPr>
              <a:t> </a:t>
            </a:r>
            <a:r>
              <a:rPr lang="en-US" sz="2000" dirty="0" smtClean="0">
                <a:latin typeface="Agency FB" pitchFamily="34" charset="0"/>
              </a:rPr>
              <a:t>sentences in the chain – </a:t>
            </a:r>
            <a:r>
              <a:rPr lang="en-US" sz="2000" dirty="0" smtClean="0">
                <a:latin typeface="Agency FB" pitchFamily="34" charset="0"/>
              </a:rPr>
              <a:t>“5”</a:t>
            </a:r>
          </a:p>
          <a:p>
            <a:endParaRPr lang="en-US" sz="2000" dirty="0" smtClean="0">
              <a:latin typeface="Agency FB" pitchFamily="34" charset="0"/>
            </a:endParaRPr>
          </a:p>
          <a:p>
            <a:r>
              <a:rPr lang="en-US" sz="2000" dirty="0" smtClean="0">
                <a:latin typeface="Agency FB" pitchFamily="34" charset="0"/>
              </a:rPr>
              <a:t>NB!</a:t>
            </a:r>
          </a:p>
          <a:p>
            <a:r>
              <a:rPr lang="en-US" sz="2000" dirty="0" smtClean="0">
                <a:latin typeface="Agency FB" pitchFamily="34" charset="0"/>
              </a:rPr>
              <a:t>Your result will depend on the mistakes’ number, of course.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143</Words>
  <Application>Microsoft Office PowerPoint</Application>
  <PresentationFormat>Экран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Unit 4 lesson 7-8 grammar lesson</vt:lpstr>
      <vt:lpstr>Unit 4 lesson 7-8 grammar lesson</vt:lpstr>
      <vt:lpstr>Unit 4 lesson 7-8 grammar lesson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it</dc:creator>
  <cp:lastModifiedBy>it</cp:lastModifiedBy>
  <cp:revision>5</cp:revision>
  <dcterms:created xsi:type="dcterms:W3CDTF">2017-02-06T16:37:43Z</dcterms:created>
  <dcterms:modified xsi:type="dcterms:W3CDTF">2017-02-06T17:21:08Z</dcterms:modified>
</cp:coreProperties>
</file>