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D15B-1440-42E7-878A-257CD87706DA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A7247-F3AB-4039-825D-BC213EA9D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ilologist.livejournal.cjm/" TargetMode="External"/><Relationship Id="rId13" Type="http://schemas.openxmlformats.org/officeDocument/2006/relationships/hyperlink" Target="http://www.kraeved.dyub.org/" TargetMode="External"/><Relationship Id="rId3" Type="http://schemas.openxmlformats.org/officeDocument/2006/relationships/hyperlink" Target="http://www.tvoyrebenok.ru/fon-dlya-prezentacii-po-literature.shtml" TargetMode="External"/><Relationship Id="rId7" Type="http://schemas.openxmlformats.org/officeDocument/2006/relationships/hyperlink" Target="http://www.feb-web.ru/" TargetMode="External"/><Relationship Id="rId12" Type="http://schemas.openxmlformats.org/officeDocument/2006/relationships/hyperlink" Target="http://www.gemmastyle.ru/russkiy-stil/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www.penzainform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anevin.ru/calendar/big/rodilsya_mihail_yurevich_lermontov.html" TargetMode="External"/><Relationship Id="rId11" Type="http://schemas.openxmlformats.org/officeDocument/2006/relationships/hyperlink" Target="http://www.tury.ru/" TargetMode="External"/><Relationship Id="rId5" Type="http://schemas.openxmlformats.org/officeDocument/2006/relationships/hyperlink" Target="http://www.russianpoetry.ru/photos/1046-2" TargetMode="External"/><Relationship Id="rId15" Type="http://schemas.openxmlformats.org/officeDocument/2006/relationships/hyperlink" Target="http://www.votpusk.ru/" TargetMode="External"/><Relationship Id="rId10" Type="http://schemas.openxmlformats.org/officeDocument/2006/relationships/hyperlink" Target="http://www.krasivye-mesta.ru/penzenskay-oblast" TargetMode="External"/><Relationship Id="rId4" Type="http://schemas.openxmlformats.org/officeDocument/2006/relationships/hyperlink" Target="http://www.stihilermontova.ru/Portrety28.php" TargetMode="External"/><Relationship Id="rId9" Type="http://schemas.openxmlformats.org/officeDocument/2006/relationships/hyperlink" Target="http://www.vrece.ucoz.ru/nevs/penza_kraj_ljubimyj/2013-03-29-33" TargetMode="External"/><Relationship Id="rId14" Type="http://schemas.openxmlformats.org/officeDocument/2006/relationships/hyperlink" Target="http://www.tarhani.virtbox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Государственное казенное специальное (коррекционное) образовательное учреждение для обучающихся, воспитанников с ограниченными возможностями здоровья специальная (коррекционная) общеобразовательная школа-интернат города Нижний Ломов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268760"/>
            <a:ext cx="2878059" cy="33577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87824" y="1412776"/>
            <a:ext cx="526333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А Лермонтов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есть Лермонтов навеки…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5517232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Выполнили: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Шагаров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Сергей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Буртасов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Иван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Сюнякова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Н.В.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pic>
        <p:nvPicPr>
          <p:cNvPr id="3" name="Рисунок 2" descr="106215838_4514961_muzejzapovedniktarhanyvnutrvi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4044422" cy="2736304"/>
          </a:xfrm>
          <a:prstGeom prst="rect">
            <a:avLst/>
          </a:prstGeom>
        </p:spPr>
      </p:pic>
      <p:pic>
        <p:nvPicPr>
          <p:cNvPr id="4" name="Рисунок 3" descr="obraznaj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717032"/>
            <a:ext cx="4096849" cy="2946623"/>
          </a:xfrm>
          <a:prstGeom prst="rect">
            <a:avLst/>
          </a:prstGeom>
        </p:spPr>
      </p:pic>
      <p:pic>
        <p:nvPicPr>
          <p:cNvPr id="5" name="Рисунок 4" descr="комната для бесед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4008" y="188640"/>
            <a:ext cx="4178238" cy="2785492"/>
          </a:xfrm>
          <a:prstGeom prst="rect">
            <a:avLst/>
          </a:prstGeom>
        </p:spPr>
      </p:pic>
      <p:pic>
        <p:nvPicPr>
          <p:cNvPr id="6" name="Рисунок 5" descr="комната для дворовых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1520" y="3717032"/>
            <a:ext cx="4104456" cy="29295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35696" y="2996952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Интерьер дома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территории усадьбы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седка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764704"/>
            <a:ext cx="4126706" cy="3096343"/>
          </a:xfrm>
          <a:prstGeom prst="rect">
            <a:avLst/>
          </a:prstGeom>
        </p:spPr>
      </p:pic>
      <p:pic>
        <p:nvPicPr>
          <p:cNvPr id="5" name="Рисунок 4" descr="дуб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933824"/>
            <a:ext cx="2738438" cy="2924176"/>
          </a:xfrm>
          <a:prstGeom prst="rect">
            <a:avLst/>
          </a:prstGeom>
        </p:spPr>
      </p:pic>
      <p:pic>
        <p:nvPicPr>
          <p:cNvPr id="7" name="Рисунок 6" descr="пруд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92080" y="764704"/>
            <a:ext cx="3646857" cy="2736304"/>
          </a:xfrm>
          <a:prstGeom prst="rect">
            <a:avLst/>
          </a:prstGeom>
        </p:spPr>
      </p:pic>
      <p:pic>
        <p:nvPicPr>
          <p:cNvPr id="8" name="Рисунок 7" descr="траншеи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355976" y="3212976"/>
            <a:ext cx="4572000" cy="3221122"/>
          </a:xfrm>
          <a:prstGeom prst="rect">
            <a:avLst/>
          </a:prstGeom>
        </p:spPr>
      </p:pic>
      <p:pic>
        <p:nvPicPr>
          <p:cNvPr id="9" name="Рисунок 8" descr="дуб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051720" y="4365104"/>
            <a:ext cx="3587924" cy="2313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В этом доме жили так, как и положено дворянам: устраивали танцы, играли в преферанс, коротали время за чаепитием. И в центре всего этого был юный Миша.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на бал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365104"/>
            <a:ext cx="5258964" cy="2163688"/>
          </a:xfrm>
          <a:prstGeom prst="rect">
            <a:avLst/>
          </a:prstGeom>
        </p:spPr>
      </p:pic>
      <p:pic>
        <p:nvPicPr>
          <p:cNvPr id="5" name="Рисунок 4" descr="578px-mikhail_lermontov_1820-22-thumb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72200" y="1772816"/>
            <a:ext cx="2601041" cy="3456384"/>
          </a:xfrm>
          <a:prstGeom prst="rect">
            <a:avLst/>
          </a:prstGeom>
        </p:spPr>
      </p:pic>
      <p:pic>
        <p:nvPicPr>
          <p:cNvPr id="6" name="Рисунок 5" descr="чайная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484784"/>
            <a:ext cx="3389694" cy="2203301"/>
          </a:xfrm>
          <a:prstGeom prst="rect">
            <a:avLst/>
          </a:prstGeom>
        </p:spPr>
      </p:pic>
      <p:pic>
        <p:nvPicPr>
          <p:cNvPr id="7" name="Рисунок 6" descr="бал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915816" y="2492896"/>
            <a:ext cx="3333596" cy="2223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Тарханы взрастили гения, здесь же теперь покоится и его прах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980728"/>
            <a:ext cx="410445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Родину люблю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больше многих.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Среди её полей есть место,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Где я горесть начал знать.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место, где я буду отдыхать…</a:t>
            </a:r>
          </a:p>
          <a:p>
            <a:endParaRPr lang="ru-RU" dirty="0"/>
          </a:p>
        </p:txBody>
      </p:sp>
      <p:pic>
        <p:nvPicPr>
          <p:cNvPr id="5" name="Рисунок 4" descr="фамильная часовня арсеньевых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4169701"/>
            <a:ext cx="4032448" cy="2688299"/>
          </a:xfrm>
          <a:prstGeom prst="rect">
            <a:avLst/>
          </a:prstGeom>
        </p:spPr>
      </p:pic>
      <p:pic>
        <p:nvPicPr>
          <p:cNvPr id="7" name="Рисунок 6" descr="tarhany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83768" y="3212976"/>
            <a:ext cx="4032448" cy="2688299"/>
          </a:xfrm>
          <a:prstGeom prst="rect">
            <a:avLst/>
          </a:prstGeom>
        </p:spPr>
      </p:pic>
      <p:pic>
        <p:nvPicPr>
          <p:cNvPr id="8" name="Рисунок 7" descr="памятник над могилой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9512" y="1052735"/>
            <a:ext cx="2808311" cy="4212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Пензенской земле свято чтят память своего великого земляка.  Ежегодно, начиная с 1971 года  в Тарханах проходит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Лермонтовский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праздник поэзии.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В разные годы на торжествах побывали писатели С.А.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Баруздин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Л.Н. Васильева, Л.И.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Ошанин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С.В. Михалков, правнук А.С. Пушкина Г.Г. Пушкин и многие другие.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Постоянными участниками праздников поэзии или, как их еще называют 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Лермонтовских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чтений» являются пензенские литераторы.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lermont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45024"/>
            <a:ext cx="4608512" cy="3072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День открывается возложением цветов на могилу М. Ю. Лермонтова в Тарханах.  У памятника поэту звучат его стихи.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268760"/>
            <a:ext cx="2464754" cy="3030436"/>
          </a:xfrm>
          <a:prstGeom prst="rect">
            <a:avLst/>
          </a:prstGeom>
        </p:spPr>
      </p:pic>
      <p:pic>
        <p:nvPicPr>
          <p:cNvPr id="7" name="Рисунок 6" descr="12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1268760"/>
            <a:ext cx="4248472" cy="2811072"/>
          </a:xfrm>
          <a:prstGeom prst="rect">
            <a:avLst/>
          </a:prstGeom>
        </p:spPr>
      </p:pic>
      <p:pic>
        <p:nvPicPr>
          <p:cNvPr id="8" name="Рисунок 7" descr="00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1520" y="4005064"/>
            <a:ext cx="3456384" cy="2592288"/>
          </a:xfrm>
          <a:prstGeom prst="rect">
            <a:avLst/>
          </a:prstGeom>
        </p:spPr>
      </p:pic>
      <p:pic>
        <p:nvPicPr>
          <p:cNvPr id="9" name="Рисунок 8" descr="uPQniT8PCN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3933056"/>
            <a:ext cx="3960261" cy="2642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Неотъемлемой частью праздников является участие гостей в разыгрываемых фольклорными коллективами и сотрудниками музея вместе с жителями села действах.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28800"/>
            <a:ext cx="3963705" cy="2622651"/>
          </a:xfrm>
          <a:prstGeom prst="rect">
            <a:avLst/>
          </a:prstGeom>
        </p:spPr>
      </p:pic>
      <p:pic>
        <p:nvPicPr>
          <p:cNvPr id="6" name="Рисунок 5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4077072"/>
            <a:ext cx="4150640" cy="2780928"/>
          </a:xfrm>
          <a:prstGeom prst="rect">
            <a:avLst/>
          </a:prstGeom>
        </p:spPr>
      </p:pic>
      <p:pic>
        <p:nvPicPr>
          <p:cNvPr id="8" name="Рисунок 7" descr="956cf9dc9da4247d90e7322f260691e3bd096f3a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4030340"/>
            <a:ext cx="3379673" cy="2827660"/>
          </a:xfrm>
          <a:prstGeom prst="rect">
            <a:avLst/>
          </a:prstGeom>
        </p:spPr>
      </p:pic>
      <p:pic>
        <p:nvPicPr>
          <p:cNvPr id="9" name="Рисунок 8" descr="69_previe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07496" y="1484784"/>
            <a:ext cx="4536504" cy="3009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Кульминацией праздника становится встреча в Зеленом театре гостей, писателей и артистов, с приехавшими на праздник жителями Пензенской области.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eeb9fa04d_5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1484784"/>
            <a:ext cx="2787326" cy="2581064"/>
          </a:xfrm>
          <a:prstGeom prst="rect">
            <a:avLst/>
          </a:prstGeom>
        </p:spPr>
      </p:pic>
      <p:pic>
        <p:nvPicPr>
          <p:cNvPr id="5" name="Рисунок 4" descr="tarhani-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8064" y="1340768"/>
            <a:ext cx="3290688" cy="2295255"/>
          </a:xfrm>
          <a:prstGeom prst="rect">
            <a:avLst/>
          </a:prstGeom>
        </p:spPr>
      </p:pic>
      <p:pic>
        <p:nvPicPr>
          <p:cNvPr id="6" name="Рисунок 5" descr="UbevyXf5uTo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9512" y="4365104"/>
            <a:ext cx="3384376" cy="2261891"/>
          </a:xfrm>
          <a:prstGeom prst="rect">
            <a:avLst/>
          </a:prstGeom>
        </p:spPr>
      </p:pic>
      <p:pic>
        <p:nvPicPr>
          <p:cNvPr id="9" name="Рисунок 8" descr="d9a67fb32d814eaad02b1907f40bd98a1d62ef98.jpe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843808" y="2060848"/>
            <a:ext cx="2270861" cy="3429000"/>
          </a:xfrm>
          <a:prstGeom prst="rect">
            <a:avLst/>
          </a:prstGeom>
        </p:spPr>
      </p:pic>
      <p:pic>
        <p:nvPicPr>
          <p:cNvPr id="10" name="Рисунок 9" descr="181946-b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1960" y="4653136"/>
            <a:ext cx="3594818" cy="2016224"/>
          </a:xfrm>
          <a:prstGeom prst="rect">
            <a:avLst/>
          </a:prstGeom>
        </p:spPr>
      </p:pic>
      <p:pic>
        <p:nvPicPr>
          <p:cNvPr id="11" name="Рисунок 10" descr="273E635982D3-2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28767" y="2780928"/>
            <a:ext cx="3115233" cy="2076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694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980728"/>
            <a:ext cx="835292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Фон: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www.tvoyrebenok.ru/fon-dlya-prezentacii-po-literature.shtml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Портрет на титульном листе: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www.stihilermontova.ru/Portrety28.php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Портреты Лермонтова: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www.russianpoetry.ru/photos/1046-2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www.panevin.ru/calendar/big/rodilsya_mihail_yurevich_lermontov.html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www.feb-web.ru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Бабушка: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www.philologist.livejournal.com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 усадьбы: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www.vrece.ucoz.ru/nevs/penza_kraj_ljubimyj/2013-03-29-33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0"/>
              </a:rPr>
              <a:t>www.krasivye-mesta.ru /penzenskay-oblast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1"/>
              </a:rPr>
              <a:t>www.tury.ru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2"/>
              </a:rPr>
              <a:t>www.gemmastyle.ru/russkiy-stil/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3"/>
              </a:rPr>
              <a:t>www.kraeved.dyub.org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4"/>
              </a:rPr>
              <a:t>www.tarhani.virtbox.ru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5"/>
              </a:rPr>
              <a:t>www.votpusk.ru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Гости праздника: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6"/>
              </a:rPr>
              <a:t>www.penzainform.ru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Биография: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lermontov.info/biograf.html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Н.К. Потапова.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Лермонтовский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праздник поэзии/Пензенская энциклопедия. М.: Научное издательство «Большая Российская энциклопедия», 2001.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32656"/>
            <a:ext cx="29001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Источники: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pic>
        <p:nvPicPr>
          <p:cNvPr id="3" name="Рисунок 2" descr="lermontov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76672"/>
            <a:ext cx="3218901" cy="3888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48245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В ночь со 2 на 3 октября 1814 года в Москве в доме генерал-майора Ф.Н. Толя напротив Красных ворот родился великий русский поэт Михаил Юрьевич Лермонтов.</a:t>
            </a:r>
          </a:p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23 октября в церкви Трех святителей у Красных ворот крестили новорожденного Михаила Лермонтова.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Мать – Мария Михайловна Арсеньева – происходила из богатого дворянского рода Столыпиных.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ать_лермонтова_mat_lermonto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060848"/>
            <a:ext cx="3600400" cy="4598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Отец – Юрий Петрович Лермонтов – капитан в отставке из небогатых помещиков Тульской губернии.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ermontov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988840"/>
            <a:ext cx="3639602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6409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Крестной матерью поэта стала бабушка – Елизавета Алексеевна Арсеньева, которая вопреки желанию отца, назвала мальчика Михаилом, а не Петром, как хотел он.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абушка_лермонтова_babushka_lermonto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988840"/>
            <a:ext cx="3674353" cy="467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694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Детские годы Михаила, с марта 1815 года, прошли в селе Тарханы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Чембарского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уезда Пензенской губернии (ныне с.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Лермонтово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Пензенской области) в имении бабушки Е.А. Арсеньевой. Здесь, под её крылом, Лермонтов провёл в общей сложности 13 лет, почти половину своей жизни. Именно в Тарханах маленький мальчик стал личностью и поэтом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852936"/>
            <a:ext cx="38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вижу я себя ребёнком,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вокруг родные всё места: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Высокий барский дом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сад с разрушенной теплицей.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Зелёной сетью трав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Подёрнут спящий пруд.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за прудом село дымится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встают вдали туманы над полями…</a:t>
            </a:r>
          </a:p>
          <a:p>
            <a:endParaRPr lang="ru-RU" dirty="0"/>
          </a:p>
        </p:txBody>
      </p:sp>
      <p:pic>
        <p:nvPicPr>
          <p:cNvPr id="7" name="Рисунок 6" descr="4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2492896"/>
            <a:ext cx="3674704" cy="2454702"/>
          </a:xfrm>
          <a:prstGeom prst="rect">
            <a:avLst/>
          </a:prstGeom>
        </p:spPr>
      </p:pic>
      <p:pic>
        <p:nvPicPr>
          <p:cNvPr id="8" name="Рисунок 7" descr="Reserve-Tarkhany-natur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3510136" cy="2632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pic>
        <p:nvPicPr>
          <p:cNvPr id="3" name="Рисунок 2" descr="tarhanu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916832"/>
            <a:ext cx="6288699" cy="47165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864096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Сейчас увидеть в каких условиях рос Лермонтов можно в барском доме, восстановленном в прежнем виде после пожара 1908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694"/>
            <a:ext cx="9144000" cy="6886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90872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Гостиная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arhany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37011" y="0"/>
            <a:ext cx="4927477" cy="3284984"/>
          </a:xfrm>
          <a:prstGeom prst="rect">
            <a:avLst/>
          </a:prstGeom>
        </p:spPr>
      </p:pic>
      <p:pic>
        <p:nvPicPr>
          <p:cNvPr id="5" name="Рисунок 4" descr="tarhany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3233936"/>
            <a:ext cx="5256584" cy="3504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8369-528b8affb735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347"/>
            <a:ext cx="9144000" cy="6886694"/>
          </a:xfrm>
          <a:prstGeom prst="rect">
            <a:avLst/>
          </a:prstGeom>
        </p:spPr>
      </p:pic>
      <p:pic>
        <p:nvPicPr>
          <p:cNvPr id="3" name="Рисунок 2" descr="кабинет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99164"/>
            <a:ext cx="4968552" cy="3304087"/>
          </a:xfrm>
          <a:prstGeom prst="rect">
            <a:avLst/>
          </a:prstGeom>
        </p:spPr>
      </p:pic>
      <p:pic>
        <p:nvPicPr>
          <p:cNvPr id="4" name="Рисунок 3" descr="спальн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81686" y="260648"/>
            <a:ext cx="5076564" cy="338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92696"/>
            <a:ext cx="3635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Комнаты поэта: кабинет и спальня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565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pk</cp:lastModifiedBy>
  <cp:revision>35</cp:revision>
  <dcterms:created xsi:type="dcterms:W3CDTF">2014-05-11T15:18:02Z</dcterms:created>
  <dcterms:modified xsi:type="dcterms:W3CDTF">2017-02-06T15:45:14Z</dcterms:modified>
</cp:coreProperties>
</file>