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304" r:id="rId3"/>
    <p:sldId id="318" r:id="rId4"/>
    <p:sldId id="319" r:id="rId5"/>
    <p:sldId id="310" r:id="rId6"/>
    <p:sldId id="322" r:id="rId7"/>
    <p:sldId id="317" r:id="rId8"/>
    <p:sldId id="285" r:id="rId9"/>
    <p:sldId id="321" r:id="rId10"/>
    <p:sldId id="28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97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471CF-27F4-4DD7-86ED-DFF6806BE7A0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5D1870-3F62-4A31-B0FC-317E8FDB0C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9714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2.jpeg"/><Relationship Id="rId5" Type="http://schemas.openxmlformats.org/officeDocument/2006/relationships/image" Target="../media/image11.png"/><Relationship Id="rId10" Type="http://schemas.openxmlformats.org/officeDocument/2006/relationships/image" Target="../media/image1.jpeg"/><Relationship Id="rId4" Type="http://schemas.openxmlformats.org/officeDocument/2006/relationships/image" Target="../media/image10.png"/><Relationship Id="rId9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2.jpeg"/><Relationship Id="rId5" Type="http://schemas.openxmlformats.org/officeDocument/2006/relationships/image" Target="../media/image11.png"/><Relationship Id="rId10" Type="http://schemas.openxmlformats.org/officeDocument/2006/relationships/image" Target="../media/image1.jpeg"/><Relationship Id="rId4" Type="http://schemas.openxmlformats.org/officeDocument/2006/relationships/image" Target="../media/image10.png"/><Relationship Id="rId9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1928802"/>
            <a:ext cx="4143404" cy="1112835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en-US" sz="5400" i="1" dirty="0" smtClean="0">
                <a:solidFill>
                  <a:schemeClr val="tx2">
                    <a:lumMod val="50000"/>
                  </a:schemeClr>
                </a:solidFill>
              </a:rPr>
              <a:t>Animals</a:t>
            </a:r>
            <a:endParaRPr lang="ru-RU" sz="54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3857628"/>
            <a:ext cx="7117180" cy="861420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Урок английского языка,  2 класс, УМК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“Spotlight”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Конова Елена Борисовна, учитель английского языка МБОУ СОШ №92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г.Кемерово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969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9" y="692696"/>
            <a:ext cx="144015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>
                <a:solidFill>
                  <a:srgbClr val="17365D"/>
                </a:solidFill>
                <a:latin typeface="Times New Roman"/>
                <a:ea typeface="Calibri"/>
              </a:rPr>
              <a:t>N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34833" y="2644170"/>
            <a:ext cx="107433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dirty="0">
                <a:solidFill>
                  <a:srgbClr val="FF0000"/>
                </a:solidFill>
                <a:latin typeface="Times New Roman"/>
                <a:ea typeface="Calibri"/>
              </a:rPr>
              <a:t>O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2132856"/>
            <a:ext cx="14790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>
                <a:solidFill>
                  <a:srgbClr val="17365D"/>
                </a:solidFill>
                <a:latin typeface="Times New Roman"/>
                <a:ea typeface="Calibri"/>
              </a:rPr>
              <a:t>M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flipH="1" flipV="1">
            <a:off x="6660232" y="4206267"/>
            <a:ext cx="13681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>
                <a:solidFill>
                  <a:srgbClr val="17365D"/>
                </a:solidFill>
                <a:latin typeface="Times New Roman"/>
                <a:ea typeface="Calibri"/>
              </a:rPr>
              <a:t>R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95304" y="1124744"/>
            <a:ext cx="127669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>
                <a:solidFill>
                  <a:srgbClr val="17365D"/>
                </a:solidFill>
                <a:latin typeface="Times New Roman"/>
                <a:ea typeface="Calibri"/>
              </a:rPr>
              <a:t>V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642918"/>
            <a:ext cx="14658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>
                <a:solidFill>
                  <a:srgbClr val="FF0000"/>
                </a:solidFill>
                <a:latin typeface="Times New Roman"/>
                <a:ea typeface="Calibri"/>
              </a:rPr>
              <a:t>U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flipH="1" flipV="1">
            <a:off x="1928794" y="4357694"/>
            <a:ext cx="30868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>
                <a:solidFill>
                  <a:srgbClr val="17365D"/>
                </a:solidFill>
                <a:latin typeface="Times New Roman"/>
                <a:ea typeface="Calibri"/>
              </a:rPr>
              <a:t>f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1500174"/>
            <a:ext cx="6858000" cy="281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7344308" y="1621542"/>
            <a:ext cx="12282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>
                <a:solidFill>
                  <a:srgbClr val="17365D"/>
                </a:solidFill>
                <a:latin typeface="Times New Roman"/>
                <a:ea typeface="Calibri"/>
              </a:rPr>
              <a:t>h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2714612" y="4786322"/>
            <a:ext cx="2214777" cy="10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5796136" y="2644170"/>
            <a:ext cx="6480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>
                <a:solidFill>
                  <a:srgbClr val="17365D"/>
                </a:solidFill>
                <a:latin typeface="Times New Roman"/>
                <a:ea typeface="Calibri"/>
              </a:rPr>
              <a:t>m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436096" y="1340768"/>
            <a:ext cx="1008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>
                <a:solidFill>
                  <a:srgbClr val="17365D"/>
                </a:solidFill>
                <a:latin typeface="Times New Roman"/>
                <a:ea typeface="Calibri"/>
              </a:rPr>
              <a:t>n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 flipV="1">
            <a:off x="323530" y="4213830"/>
            <a:ext cx="11521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>
                <a:solidFill>
                  <a:srgbClr val="FF0000"/>
                </a:solidFill>
                <a:latin typeface="Times New Roman"/>
                <a:ea typeface="Calibri"/>
              </a:rPr>
              <a:t>o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 flipV="1">
            <a:off x="5436096" y="4437112"/>
            <a:ext cx="6840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>
                <a:solidFill>
                  <a:srgbClr val="17365D"/>
                </a:solidFill>
                <a:latin typeface="Times New Roman"/>
                <a:ea typeface="Calibri"/>
              </a:rPr>
              <a:t>b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1187625" y="548680"/>
            <a:ext cx="11521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>
                <a:solidFill>
                  <a:srgbClr val="FF0000"/>
                </a:solidFill>
                <a:latin typeface="Times New Roman"/>
                <a:ea typeface="Calibri"/>
              </a:rPr>
              <a:t>e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2210" y="0"/>
            <a:ext cx="91618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Составьте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 букв слова, обозначающие животных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55777" y="3284984"/>
            <a:ext cx="6480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>
                <a:solidFill>
                  <a:srgbClr val="17365D"/>
                </a:solidFill>
                <a:latin typeface="Times New Roman"/>
                <a:ea typeface="Calibri"/>
              </a:rPr>
              <a:t>S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714480" y="2928934"/>
            <a:ext cx="7740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>
                <a:solidFill>
                  <a:srgbClr val="17365D"/>
                </a:solidFill>
                <a:latin typeface="Times New Roman"/>
                <a:ea typeface="Calibri"/>
              </a:rPr>
              <a:t>b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343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28926" y="571480"/>
            <a:ext cx="2140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Fish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488" y="1785926"/>
            <a:ext cx="2042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Bird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14612" y="3071810"/>
            <a:ext cx="1829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prstClr val="black"/>
                </a:solidFill>
              </a:rPr>
              <a:t>a 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Horse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86050" y="4214818"/>
            <a:ext cx="2572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</a:t>
            </a:r>
            <a:r>
              <a:rPr lang="en-US" sz="3200" dirty="0" smtClean="0"/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Frog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14613" y="5643578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Chimp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im1-tub-ru.yandex.net/i?id=10eeea9f0d3df72976fd4bcc290170e9&amp;n=33&amp;h=215&amp;w=2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3929066"/>
            <a:ext cx="1080119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://www.digitalcounterrevolution.co.uk/wp-content/uploads/2012/09/goldfish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744" r="11228" b="5718"/>
          <a:stretch/>
        </p:blipFill>
        <p:spPr bwMode="auto">
          <a:xfrm>
            <a:off x="1142976" y="428604"/>
            <a:ext cx="1250424" cy="871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s://im1-tub-ru.yandex.net/i?id=3c8d23e527b7f263f8e719aaf494f4e4&amp;n=33&amp;h=215&amp;w=2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500174"/>
            <a:ext cx="1067057" cy="1135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https://im3-tub-ru.yandex.net/i?id=79e448805e1128396e8279bae1d1b7d6&amp;n=33&amp;h=215&amp;w=34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2857496"/>
            <a:ext cx="1497526" cy="93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https://im1-tub-ru.yandex.net/i?id=4ec545f1e54071926c7bf06af6848379&amp;n=33&amp;h=215&amp;w=16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5143512"/>
            <a:ext cx="1111937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89049651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00364" y="714356"/>
            <a:ext cx="1714512" cy="584775"/>
          </a:xfrm>
          <a:prstGeom prst="rect">
            <a:avLst/>
          </a:prstGeom>
          <a:solidFill>
            <a:srgbClr val="FFFF00">
              <a:alpha val="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488" y="1785926"/>
            <a:ext cx="2042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14612" y="3071810"/>
            <a:ext cx="1829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00364" y="4143380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dirty="0" smtClean="0"/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488" y="5643578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im1-tub-ru.yandex.net/i?id=10eeea9f0d3df72976fd4bcc290170e9&amp;n=33&amp;h=215&amp;w=2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3929066"/>
            <a:ext cx="1080119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://www.digitalcounterrevolution.co.uk/wp-content/uploads/2012/09/goldfish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744" r="11228" b="5718"/>
          <a:stretch/>
        </p:blipFill>
        <p:spPr bwMode="auto">
          <a:xfrm>
            <a:off x="1142976" y="428604"/>
            <a:ext cx="1250424" cy="871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s://im1-tub-ru.yandex.net/i?id=3c8d23e527b7f263f8e719aaf494f4e4&amp;n=33&amp;h=215&amp;w=2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500174"/>
            <a:ext cx="1067057" cy="1135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https://im3-tub-ru.yandex.net/i?id=79e448805e1128396e8279bae1d1b7d6&amp;n=33&amp;h=215&amp;w=34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2857496"/>
            <a:ext cx="1497526" cy="93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https://im1-tub-ru.yandex.net/i?id=4ec545f1e54071926c7bf06af6848379&amp;n=33&amp;h=215&amp;w=16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5143512"/>
            <a:ext cx="1111937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072066" y="642918"/>
            <a:ext cx="178595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Fish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2067" y="1714488"/>
            <a:ext cx="178595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Bird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0628" y="3000372"/>
            <a:ext cx="1829454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Horse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0628" y="4143380"/>
            <a:ext cx="1857388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dirty="0" smtClean="0"/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Frog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0628" y="5643578"/>
            <a:ext cx="1928826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Chimp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0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dirty="0">
                <a:solidFill>
                  <a:prstClr val="black"/>
                </a:solidFill>
              </a:rPr>
              <a:t>What`s this?</a:t>
            </a:r>
          </a:p>
        </p:txBody>
      </p:sp>
    </p:spTree>
    <p:extLst>
      <p:ext uri="{BB962C8B-B14F-4D97-AF65-F5344CB8AC3E}">
        <p14:creationId xmlns:p14="http://schemas.microsoft.com/office/powerpoint/2010/main" xmlns="" val="1889049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1-tub-ru.yandex.net/i?id=10eeea9f0d3df72976fd4bcc290170e9&amp;n=33&amp;h=215&amp;w=2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3929066"/>
            <a:ext cx="1080119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://www.digitalcounterrevolution.co.uk/wp-content/uploads/2012/09/goldfish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744" r="11228" b="5718"/>
          <a:stretch/>
        </p:blipFill>
        <p:spPr bwMode="auto">
          <a:xfrm>
            <a:off x="1142976" y="428604"/>
            <a:ext cx="1250424" cy="871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s://im1-tub-ru.yandex.net/i?id=3c8d23e527b7f263f8e719aaf494f4e4&amp;n=33&amp;h=215&amp;w=2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500174"/>
            <a:ext cx="1067057" cy="1135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https://im3-tub-ru.yandex.net/i?id=79e448805e1128396e8279bae1d1b7d6&amp;n=33&amp;h=215&amp;w=34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2857496"/>
            <a:ext cx="1497526" cy="93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https://im1-tub-ru.yandex.net/i?id=4ec545f1e54071926c7bf06af6848379&amp;n=33&amp;h=215&amp;w=16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5143512"/>
            <a:ext cx="1111937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072066" y="642918"/>
            <a:ext cx="178595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Fish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2067" y="1714488"/>
            <a:ext cx="178595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Bird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0628" y="3000372"/>
            <a:ext cx="1829454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Horse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0628" y="4143380"/>
            <a:ext cx="1857388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dirty="0" smtClean="0"/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Frog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0628" y="5643578"/>
            <a:ext cx="1928826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Chimp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0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dirty="0">
                <a:solidFill>
                  <a:prstClr val="black"/>
                </a:solidFill>
              </a:rPr>
              <a:t>What`s this?</a:t>
            </a:r>
          </a:p>
        </p:txBody>
      </p:sp>
    </p:spTree>
    <p:extLst>
      <p:ext uri="{BB962C8B-B14F-4D97-AF65-F5344CB8AC3E}">
        <p14:creationId xmlns:p14="http://schemas.microsoft.com/office/powerpoint/2010/main" xmlns="" val="1889049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85728"/>
            <a:ext cx="177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b</a:t>
            </a:r>
            <a:r>
              <a:rPr lang="en-US" sz="3200" dirty="0" smtClean="0"/>
              <a:t>ird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142976" y="2500306"/>
            <a:ext cx="1321224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sing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929322" y="3714752"/>
            <a:ext cx="1525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horse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000760" y="5929330"/>
            <a:ext cx="878767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/>
              <a:t>run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785918" y="3357562"/>
            <a:ext cx="14253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chimp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714480" y="6000768"/>
            <a:ext cx="1579045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dance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929454" y="357166"/>
            <a:ext cx="1080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frog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929454" y="2643182"/>
            <a:ext cx="1485948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jump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143372" y="285728"/>
            <a:ext cx="936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fish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3929058" y="2428868"/>
            <a:ext cx="142876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swim</a:t>
            </a:r>
            <a:endParaRPr lang="ru-RU" sz="3200" dirty="0"/>
          </a:p>
        </p:txBody>
      </p:sp>
      <p:pic>
        <p:nvPicPr>
          <p:cNvPr id="17" name="Picture 9" descr="http://www.digitalcounterrevolution.co.uk/wp-content/uploads/2012/09/goldfish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744" r="11228" b="5718"/>
          <a:stretch/>
        </p:blipFill>
        <p:spPr bwMode="auto">
          <a:xfrm>
            <a:off x="3786182" y="1071546"/>
            <a:ext cx="1538096" cy="107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3" descr="https://im3-tub-ru.yandex.net/i?id=79e448805e1128396e8279bae1d1b7d6&amp;n=33&amp;h=215&amp;w=34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2132" y="4429132"/>
            <a:ext cx="2171715" cy="135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s://im1-tub-ru.yandex.net/i?id=10eeea9f0d3df72976fd4bcc290170e9&amp;n=33&amp;h=215&amp;w=2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16" y="1142984"/>
            <a:ext cx="1643074" cy="1214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5" descr="https://im1-tub-ru.yandex.net/i?id=4ec545f1e54071926c7bf06af6848379&amp;n=33&amp;h=215&amp;w=16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5918" y="4071942"/>
            <a:ext cx="1357322" cy="175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Выгнутая влево стрелка 24"/>
          <p:cNvSpPr/>
          <p:nvPr/>
        </p:nvSpPr>
        <p:spPr>
          <a:xfrm>
            <a:off x="214282" y="500042"/>
            <a:ext cx="928694" cy="22860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Выгнутая влево стрелка 25"/>
          <p:cNvSpPr/>
          <p:nvPr/>
        </p:nvSpPr>
        <p:spPr>
          <a:xfrm>
            <a:off x="2928926" y="571480"/>
            <a:ext cx="928694" cy="22860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Выгнутая влево стрелка 26"/>
          <p:cNvSpPr/>
          <p:nvPr/>
        </p:nvSpPr>
        <p:spPr>
          <a:xfrm>
            <a:off x="5786446" y="714356"/>
            <a:ext cx="928694" cy="22860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Выгнутая влево стрелка 27"/>
          <p:cNvSpPr/>
          <p:nvPr/>
        </p:nvSpPr>
        <p:spPr>
          <a:xfrm>
            <a:off x="571472" y="3857628"/>
            <a:ext cx="928694" cy="22860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Выгнутая влево стрелка 28"/>
          <p:cNvSpPr/>
          <p:nvPr/>
        </p:nvSpPr>
        <p:spPr>
          <a:xfrm>
            <a:off x="4643438" y="4000504"/>
            <a:ext cx="928694" cy="22860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" name="Picture 2" descr="Картинки по запросу картинка птица поет"/>
          <p:cNvPicPr>
            <a:picLocks noChangeAspect="1" noChangeArrowheads="1"/>
          </p:cNvPicPr>
          <p:nvPr/>
        </p:nvPicPr>
        <p:blipFill>
          <a:blip r:embed="rId6" cstate="print"/>
          <a:srcRect t="8000" r="11840" b="8000"/>
          <a:stretch>
            <a:fillRect/>
          </a:stretch>
        </p:blipFill>
        <p:spPr bwMode="auto">
          <a:xfrm>
            <a:off x="1000100" y="928670"/>
            <a:ext cx="1503600" cy="1214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1253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85728"/>
            <a:ext cx="177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b</a:t>
            </a:r>
            <a:r>
              <a:rPr lang="en-US" sz="3200" dirty="0" smtClean="0"/>
              <a:t>ird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142976" y="2500306"/>
            <a:ext cx="1321224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sing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929322" y="3714752"/>
            <a:ext cx="1525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horse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000760" y="5929330"/>
            <a:ext cx="878767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/>
              <a:t>run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785918" y="3357562"/>
            <a:ext cx="14253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chimp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714480" y="6000768"/>
            <a:ext cx="1579045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dance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929454" y="357166"/>
            <a:ext cx="1080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frog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929454" y="2643182"/>
            <a:ext cx="1485948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jump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143372" y="285728"/>
            <a:ext cx="936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fish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3929058" y="2428868"/>
            <a:ext cx="142876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swim</a:t>
            </a:r>
            <a:endParaRPr lang="ru-RU" sz="3200" dirty="0"/>
          </a:p>
        </p:txBody>
      </p:sp>
      <p:pic>
        <p:nvPicPr>
          <p:cNvPr id="17" name="Picture 9" descr="http://www.digitalcounterrevolution.co.uk/wp-content/uploads/2012/09/goldfish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744" r="11228" b="5718"/>
          <a:stretch/>
        </p:blipFill>
        <p:spPr bwMode="auto">
          <a:xfrm>
            <a:off x="3786182" y="1071546"/>
            <a:ext cx="1538096" cy="107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3" descr="https://im3-tub-ru.yandex.net/i?id=79e448805e1128396e8279bae1d1b7d6&amp;n=33&amp;h=215&amp;w=34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2132" y="4429132"/>
            <a:ext cx="2171715" cy="135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s://im1-tub-ru.yandex.net/i?id=10eeea9f0d3df72976fd4bcc290170e9&amp;n=33&amp;h=215&amp;w=2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16" y="1142984"/>
            <a:ext cx="1643074" cy="1214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5" descr="https://im1-tub-ru.yandex.net/i?id=4ec545f1e54071926c7bf06af6848379&amp;n=33&amp;h=215&amp;w=16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5918" y="4071942"/>
            <a:ext cx="1357322" cy="175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Выгнутая влево стрелка 24"/>
          <p:cNvSpPr/>
          <p:nvPr/>
        </p:nvSpPr>
        <p:spPr>
          <a:xfrm>
            <a:off x="214282" y="500042"/>
            <a:ext cx="928694" cy="22860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Выгнутая влево стрелка 25"/>
          <p:cNvSpPr/>
          <p:nvPr/>
        </p:nvSpPr>
        <p:spPr>
          <a:xfrm>
            <a:off x="2928926" y="571480"/>
            <a:ext cx="928694" cy="22860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Выгнутая влево стрелка 26"/>
          <p:cNvSpPr/>
          <p:nvPr/>
        </p:nvSpPr>
        <p:spPr>
          <a:xfrm>
            <a:off x="5786446" y="714356"/>
            <a:ext cx="928694" cy="22860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Выгнутая влево стрелка 27"/>
          <p:cNvSpPr/>
          <p:nvPr/>
        </p:nvSpPr>
        <p:spPr>
          <a:xfrm>
            <a:off x="571472" y="3857628"/>
            <a:ext cx="928694" cy="22860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Выгнутая влево стрелка 28"/>
          <p:cNvSpPr/>
          <p:nvPr/>
        </p:nvSpPr>
        <p:spPr>
          <a:xfrm>
            <a:off x="4643438" y="4000504"/>
            <a:ext cx="928694" cy="22860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" name="Picture 2" descr="Картинки по запросу картинка птица поет"/>
          <p:cNvPicPr>
            <a:picLocks noChangeAspect="1" noChangeArrowheads="1"/>
          </p:cNvPicPr>
          <p:nvPr/>
        </p:nvPicPr>
        <p:blipFill>
          <a:blip r:embed="rId6" cstate="print"/>
          <a:srcRect t="8000" r="11840" b="8000"/>
          <a:stretch>
            <a:fillRect/>
          </a:stretch>
        </p:blipFill>
        <p:spPr bwMode="auto">
          <a:xfrm>
            <a:off x="1000100" y="928670"/>
            <a:ext cx="1503600" cy="1214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1253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643174" y="4500570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can </a:t>
            </a:r>
            <a:r>
              <a:rPr lang="en-US" sz="3200" dirty="0" smtClean="0">
                <a:solidFill>
                  <a:prstClr val="black"/>
                </a:solidFill>
              </a:rPr>
              <a:t>jump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72132" y="5786454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can </a:t>
            </a:r>
            <a:r>
              <a:rPr lang="en-US" sz="3200" dirty="0" smtClean="0">
                <a:solidFill>
                  <a:prstClr val="black"/>
                </a:solidFill>
              </a:rPr>
              <a:t>swim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34" y="571480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2714612" y="571480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can</a:t>
            </a:r>
            <a:r>
              <a:rPr lang="en-US" dirty="0" smtClean="0"/>
              <a:t> </a:t>
            </a:r>
            <a:r>
              <a:rPr lang="ru-RU" dirty="0" smtClean="0"/>
              <a:t>  </a:t>
            </a:r>
            <a:r>
              <a:rPr lang="en-US" sz="3200" dirty="0" smtClean="0"/>
              <a:t>sing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5357818" y="1928802"/>
            <a:ext cx="18870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dirty="0" smtClean="0"/>
              <a:t>can </a:t>
            </a:r>
            <a:r>
              <a:rPr lang="ru-RU" sz="3200" dirty="0" smtClean="0"/>
              <a:t> </a:t>
            </a:r>
            <a:r>
              <a:rPr lang="en-US" sz="3200" dirty="0" smtClean="0">
                <a:solidFill>
                  <a:prstClr val="black"/>
                </a:solidFill>
              </a:rPr>
              <a:t>run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27" name="Picture 9" descr="http://www.digitalcounterrevolution.co.uk/wp-content/uploads/2012/09/goldfish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744" r="11228" b="5718"/>
          <a:stretch/>
        </p:blipFill>
        <p:spPr bwMode="auto">
          <a:xfrm>
            <a:off x="3643306" y="5500702"/>
            <a:ext cx="1640636" cy="114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Картинки по запросу картинка птица поет"/>
          <p:cNvPicPr>
            <a:picLocks noChangeAspect="1" noChangeArrowheads="1"/>
          </p:cNvPicPr>
          <p:nvPr/>
        </p:nvPicPr>
        <p:blipFill>
          <a:blip r:embed="rId3" cstate="print"/>
          <a:srcRect t="8000" r="11840" b="8000"/>
          <a:stretch>
            <a:fillRect/>
          </a:stretch>
        </p:blipFill>
        <p:spPr bwMode="auto">
          <a:xfrm>
            <a:off x="1000100" y="228028"/>
            <a:ext cx="1575038" cy="1272146"/>
          </a:xfrm>
          <a:prstGeom prst="rect">
            <a:avLst/>
          </a:prstGeom>
          <a:noFill/>
        </p:spPr>
      </p:pic>
      <p:pic>
        <p:nvPicPr>
          <p:cNvPr id="29" name="Picture 13" descr="https://im3-tub-ru.yandex.net/i?id=79e448805e1128396e8279bae1d1b7d6&amp;n=33&amp;h=215&amp;w=34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4612" y="1571612"/>
            <a:ext cx="2514617" cy="157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https://im1-tub-ru.yandex.net/i?id=10eeea9f0d3df72976fd4bcc290170e9&amp;n=33&amp;h=215&amp;w=2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3857628"/>
            <a:ext cx="2071702" cy="135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5" descr="https://im1-tub-ru.yandex.net/i?id=4ec545f1e54071926c7bf06af6848379&amp;n=33&amp;h=215&amp;w=16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2786058"/>
            <a:ext cx="1643074" cy="2128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2143108" y="185736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 rot="10800000" flipV="1">
            <a:off x="6715140" y="3607030"/>
            <a:ext cx="24288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can </a:t>
            </a:r>
            <a:r>
              <a:rPr lang="ru-RU" sz="3200" dirty="0" smtClean="0"/>
              <a:t> </a:t>
            </a:r>
            <a:r>
              <a:rPr lang="en-US" sz="3200" dirty="0" smtClean="0">
                <a:solidFill>
                  <a:prstClr val="black"/>
                </a:solidFill>
              </a:rPr>
              <a:t>dance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0" y="4500570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</a:t>
            </a:r>
            <a:endParaRPr lang="ru-RU" sz="3200" dirty="0"/>
          </a:p>
        </p:txBody>
      </p:sp>
      <p:sp>
        <p:nvSpPr>
          <p:cNvPr id="34" name="TextBox 33"/>
          <p:cNvSpPr txBox="1"/>
          <p:nvPr/>
        </p:nvSpPr>
        <p:spPr>
          <a:xfrm>
            <a:off x="4786314" y="364331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</a:t>
            </a:r>
            <a:endParaRPr lang="ru-RU" sz="3200" dirty="0"/>
          </a:p>
        </p:txBody>
      </p:sp>
      <p:sp>
        <p:nvSpPr>
          <p:cNvPr id="35" name="TextBox 34"/>
          <p:cNvSpPr txBox="1"/>
          <p:nvPr/>
        </p:nvSpPr>
        <p:spPr>
          <a:xfrm>
            <a:off x="2928926" y="578645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43457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0034" y="785794"/>
            <a:ext cx="1296143" cy="11521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14678" y="1214422"/>
            <a:ext cx="48965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 can swim like a 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2000240"/>
            <a:ext cx="1233526" cy="1091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86116" y="2214554"/>
            <a:ext cx="39556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dirty="0">
                <a:solidFill>
                  <a:prstClr val="black"/>
                </a:solidFill>
              </a:rPr>
              <a:t>I can </a:t>
            </a:r>
            <a:r>
              <a:rPr lang="en-US" sz="3200" dirty="0" smtClean="0">
                <a:solidFill>
                  <a:prstClr val="black"/>
                </a:solidFill>
              </a:rPr>
              <a:t>jump like a </a:t>
            </a:r>
            <a:r>
              <a:rPr lang="ru-RU" sz="3200" dirty="0" smtClean="0">
                <a:solidFill>
                  <a:prstClr val="black"/>
                </a:solidFill>
              </a:rPr>
              <a:t> 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3143248"/>
            <a:ext cx="1152127" cy="1051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00298" y="3143248"/>
            <a:ext cx="42869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prstClr val="black"/>
                </a:solidFill>
              </a:rPr>
              <a:t>      I </a:t>
            </a:r>
            <a:r>
              <a:rPr lang="en-US" sz="3200" dirty="0">
                <a:solidFill>
                  <a:prstClr val="black"/>
                </a:solidFill>
              </a:rPr>
              <a:t>can </a:t>
            </a:r>
            <a:r>
              <a:rPr lang="en-US" sz="3200" dirty="0" smtClean="0">
                <a:solidFill>
                  <a:prstClr val="black"/>
                </a:solidFill>
              </a:rPr>
              <a:t>run </a:t>
            </a:r>
            <a:r>
              <a:rPr lang="en-US" sz="3200" dirty="0">
                <a:solidFill>
                  <a:prstClr val="black"/>
                </a:solidFill>
              </a:rPr>
              <a:t>like a </a:t>
            </a:r>
            <a:r>
              <a:rPr lang="ru-RU" sz="3200" dirty="0" smtClean="0">
                <a:solidFill>
                  <a:prstClr val="black"/>
                </a:solidFill>
              </a:rPr>
              <a:t> 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4357694"/>
            <a:ext cx="1224136" cy="113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75856" y="4671163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 can dance like a 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5532592"/>
            <a:ext cx="1174928" cy="1325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75856" y="5949280"/>
            <a:ext cx="37893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 can sing like a 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12" name="Picture 2" descr="Картинки по запросу картинка птица поет"/>
          <p:cNvPicPr>
            <a:picLocks noChangeAspect="1" noChangeArrowheads="1"/>
          </p:cNvPicPr>
          <p:nvPr/>
        </p:nvPicPr>
        <p:blipFill>
          <a:blip r:embed="rId7" cstate="print"/>
          <a:srcRect t="8000" r="11840" b="8000"/>
          <a:stretch>
            <a:fillRect/>
          </a:stretch>
        </p:blipFill>
        <p:spPr bwMode="auto">
          <a:xfrm>
            <a:off x="7143768" y="5643578"/>
            <a:ext cx="1238259" cy="1000132"/>
          </a:xfrm>
          <a:prstGeom prst="rect">
            <a:avLst/>
          </a:prstGeom>
          <a:noFill/>
        </p:spPr>
      </p:pic>
      <p:pic>
        <p:nvPicPr>
          <p:cNvPr id="13" name="Picture 15" descr="https://im1-tub-ru.yandex.net/i?id=4ec545f1e54071926c7bf06af6848379&amp;n=33&amp;h=215&amp;w=16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68" y="4071942"/>
            <a:ext cx="1158292" cy="150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https://im3-tub-ru.yandex.net/i?id=79e448805e1128396e8279bae1d1b7d6&amp;n=33&amp;h=215&amp;w=34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00892" y="3071810"/>
            <a:ext cx="1497526" cy="93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s://im1-tub-ru.yandex.net/i?id=10eeea9f0d3df72976fd4bcc290170e9&amp;n=33&amp;h=215&amp;w=21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00892" y="2071678"/>
            <a:ext cx="1308442" cy="85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9" descr="http://www.digitalcounterrevolution.co.uk/wp-content/uploads/2012/09/goldfish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744" r="11228" b="5718"/>
          <a:stretch/>
        </p:blipFill>
        <p:spPr bwMode="auto">
          <a:xfrm>
            <a:off x="7000892" y="785794"/>
            <a:ext cx="1500166" cy="1045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71472" y="0"/>
            <a:ext cx="821537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3200" dirty="0">
                <a:solidFill>
                  <a:prstClr val="black"/>
                </a:solidFill>
              </a:rPr>
              <a:t>What can you do ?</a:t>
            </a:r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427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1" y="188640"/>
            <a:ext cx="1296143" cy="11521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5856" y="260649"/>
            <a:ext cx="48965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 can </a:t>
            </a:r>
            <a:r>
              <a:rPr lang="en-US" sz="3200" dirty="0" smtClean="0"/>
              <a:t> </a:t>
            </a:r>
            <a:r>
              <a:rPr lang="en-US" sz="3200" dirty="0" smtClean="0"/>
              <a:t> </a:t>
            </a:r>
            <a:r>
              <a:rPr lang="en-US" sz="3200" dirty="0" smtClean="0"/>
              <a:t>    like </a:t>
            </a:r>
            <a:r>
              <a:rPr lang="en-US" sz="3200" dirty="0" smtClean="0"/>
              <a:t>a 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7362" y="1700808"/>
            <a:ext cx="1233526" cy="1091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5856" y="1844824"/>
            <a:ext cx="36206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dirty="0">
                <a:solidFill>
                  <a:prstClr val="black"/>
                </a:solidFill>
              </a:rPr>
              <a:t>I can </a:t>
            </a:r>
            <a:r>
              <a:rPr lang="en-US" sz="3200" dirty="0" smtClean="0">
                <a:solidFill>
                  <a:prstClr val="black"/>
                </a:solidFill>
              </a:rPr>
              <a:t>      like </a:t>
            </a:r>
            <a:r>
              <a:rPr lang="en-US" sz="3200" dirty="0" smtClean="0">
                <a:solidFill>
                  <a:prstClr val="black"/>
                </a:solidFill>
              </a:rPr>
              <a:t>a </a:t>
            </a:r>
            <a:r>
              <a:rPr lang="ru-RU" sz="3200" dirty="0" smtClean="0">
                <a:solidFill>
                  <a:prstClr val="black"/>
                </a:solidFill>
              </a:rPr>
              <a:t> 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7" y="2780928"/>
            <a:ext cx="1152127" cy="1051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00298" y="3143248"/>
            <a:ext cx="42869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prstClr val="black"/>
                </a:solidFill>
              </a:rPr>
              <a:t>      I </a:t>
            </a:r>
            <a:r>
              <a:rPr lang="en-US" sz="3200" dirty="0">
                <a:solidFill>
                  <a:prstClr val="black"/>
                </a:solidFill>
              </a:rPr>
              <a:t>can </a:t>
            </a:r>
            <a:r>
              <a:rPr lang="en-US" sz="3200" dirty="0" smtClean="0">
                <a:solidFill>
                  <a:prstClr val="black"/>
                </a:solidFill>
              </a:rPr>
              <a:t>      like a </a:t>
            </a:r>
            <a:r>
              <a:rPr lang="ru-RU" sz="3200" dirty="0" smtClean="0">
                <a:solidFill>
                  <a:prstClr val="black"/>
                </a:solidFill>
              </a:rPr>
              <a:t> 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05064"/>
            <a:ext cx="1224136" cy="113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75856" y="4671163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 can </a:t>
            </a:r>
            <a:r>
              <a:rPr lang="en-US" sz="3200" dirty="0" smtClean="0"/>
              <a:t>       </a:t>
            </a:r>
            <a:r>
              <a:rPr lang="en-US" sz="3200" dirty="0" smtClean="0"/>
              <a:t>like a 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5144426"/>
            <a:ext cx="1224136" cy="1380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75856" y="5949280"/>
            <a:ext cx="37893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 can </a:t>
            </a:r>
            <a:r>
              <a:rPr lang="en-US" sz="3200" dirty="0" smtClean="0"/>
              <a:t>        </a:t>
            </a:r>
            <a:r>
              <a:rPr lang="en-US" sz="3200" dirty="0" smtClean="0"/>
              <a:t>like a 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12" name="Picture 2" descr="Картинки по запросу картинка птица поет"/>
          <p:cNvPicPr>
            <a:picLocks noChangeAspect="1" noChangeArrowheads="1"/>
          </p:cNvPicPr>
          <p:nvPr/>
        </p:nvPicPr>
        <p:blipFill>
          <a:blip r:embed="rId7" cstate="print"/>
          <a:srcRect t="8000" r="11840" b="8000"/>
          <a:stretch>
            <a:fillRect/>
          </a:stretch>
        </p:blipFill>
        <p:spPr bwMode="auto">
          <a:xfrm>
            <a:off x="7072330" y="5643578"/>
            <a:ext cx="1238259" cy="1000132"/>
          </a:xfrm>
          <a:prstGeom prst="rect">
            <a:avLst/>
          </a:prstGeom>
          <a:noFill/>
        </p:spPr>
      </p:pic>
      <p:pic>
        <p:nvPicPr>
          <p:cNvPr id="13" name="Picture 15" descr="https://im1-tub-ru.yandex.net/i?id=4ec545f1e54071926c7bf06af6848379&amp;n=33&amp;h=215&amp;w=16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2330" y="3929066"/>
            <a:ext cx="1158292" cy="150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https://im3-tub-ru.yandex.net/i?id=79e448805e1128396e8279bae1d1b7d6&amp;n=33&amp;h=215&amp;w=34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00892" y="2857496"/>
            <a:ext cx="1497526" cy="93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s://im1-tub-ru.yandex.net/i?id=10eeea9f0d3df72976fd4bcc290170e9&amp;n=33&amp;h=215&amp;w=21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2330" y="1643050"/>
            <a:ext cx="1308442" cy="85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9" descr="http://www.digitalcounterrevolution.co.uk/wp-content/uploads/2012/09/goldfish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744" r="11228" b="5718"/>
          <a:stretch/>
        </p:blipFill>
        <p:spPr bwMode="auto">
          <a:xfrm>
            <a:off x="7000892" y="285728"/>
            <a:ext cx="1500166" cy="1045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Равнобедренный треугольник 16"/>
          <p:cNvSpPr/>
          <p:nvPr/>
        </p:nvSpPr>
        <p:spPr>
          <a:xfrm>
            <a:off x="4500562" y="357166"/>
            <a:ext cx="642942" cy="35719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4572000" y="1928802"/>
            <a:ext cx="642942" cy="35719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4643438" y="3286124"/>
            <a:ext cx="642942" cy="35719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4643438" y="4714884"/>
            <a:ext cx="642942" cy="35719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4643438" y="6000768"/>
            <a:ext cx="642942" cy="35719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427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484</TotalTime>
  <Words>184</Words>
  <Application>Microsoft Office PowerPoint</Application>
  <PresentationFormat>Экран (4:3)</PresentationFormat>
  <Paragraphs>82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Spring</vt:lpstr>
      <vt:lpstr>Animals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Зам директора</dc:creator>
  <cp:lastModifiedBy>Mila</cp:lastModifiedBy>
  <cp:revision>47</cp:revision>
  <dcterms:created xsi:type="dcterms:W3CDTF">2017-02-02T03:34:49Z</dcterms:created>
  <dcterms:modified xsi:type="dcterms:W3CDTF">2017-02-03T12:30:09Z</dcterms:modified>
</cp:coreProperties>
</file>